
<file path=[Content_Types].xml><?xml version="1.0" encoding="utf-8"?>
<Types xmlns="http://schemas.openxmlformats.org/package/2006/content-types">
  <Default ContentType="application/x-fontdata" Extension="fntdata"/>
  <Default ContentType="image/jpeg" Extension="jpeg"/>
  <Default ContentType="image/png" Extension="png"/>
  <Default ContentType="application/vnd.openxmlformats-package.relationships+xml" Extension="rels"/>
  <Default ContentType="image/svg+xml" Extension="svg"/>
  <Default ContentType="application/xml" Extension="xml"/>
  <Override ContentType="application/vnd.openxmlformats-officedocument.extended-properties+xml" PartName="/docProps/app.xml"/>
  <Override ContentType="application/vnd.openxmlformats-package.core-properties+xml" PartName="/docProps/core.xml"/>
  <Override ContentType="application/vnd.openxmlformats-officedocument.presentationml.presentation.main+xml" PartName="/ppt/presentation.xml"/>
  <Override ContentType="application/vnd.openxmlformats-officedocument.presentationml.presProps+xml" PartName="/ppt/presProps.xml"/>
  <Override ContentType="application/vnd.openxmlformats-officedocument.presentationml.slideLayout+xml" PartName="/ppt/slideLayouts/slideLayout1.xml"/>
  <Override ContentType="application/vnd.openxmlformats-officedocument.presentationml.slideLayout+xml" PartName="/ppt/slideLayouts/slideLayout2.xml"/>
  <Override ContentType="application/vnd.openxmlformats-officedocument.presentationml.slideLayout+xml" PartName="/ppt/slideLayouts/slideLayout3.xml"/>
  <Override ContentType="application/vnd.openxmlformats-officedocument.presentationml.slideLayout+xml" PartName="/ppt/slideLayouts/slideLayout4.xml"/>
  <Override ContentType="application/vnd.openxmlformats-officedocument.presentationml.slideLayout+xml" PartName="/ppt/slideLayouts/slideLayout5.xml"/>
  <Override ContentType="application/vnd.openxmlformats-officedocument.presentationml.slideLayout+xml" PartName="/ppt/slideLayouts/slideLayout6.xml"/>
  <Override ContentType="application/vnd.openxmlformats-officedocument.presentationml.slideLayout+xml" PartName="/ppt/slideLayouts/slideLayout7.xml"/>
  <Override ContentType="application/vnd.openxmlformats-officedocument.presentationml.slideLayout+xml" PartName="/ppt/slideLayouts/slideLayout8.xml"/>
  <Override ContentType="application/vnd.openxmlformats-officedocument.presentationml.slideLayout+xml" PartName="/ppt/slideLayouts/slideLayout9.xml"/>
  <Override ContentType="application/vnd.openxmlformats-officedocument.presentationml.slideLayout+xml" PartName="/ppt/slideLayouts/slideLayout10.xml"/>
  <Override ContentType="application/vnd.openxmlformats-officedocument.presentationml.slideLayout+xml" PartName="/ppt/slideLayouts/slideLayout11.xml"/>
  <Override ContentType="application/vnd.openxmlformats-officedocument.presentationml.slideMaster+xml" PartName="/ppt/slideMasters/slideMaster1.xml"/>
  <Override ContentType="application/vnd.openxmlformats-officedocument.presentationml.slide+xml" PartName="/ppt/slides/slide1.xml"/>
  <Override ContentType="application/vnd.openxmlformats-officedocument.presentationml.slide+xml" PartName="/ppt/slides/slide2.xml"/>
  <Override ContentType="application/vnd.openxmlformats-officedocument.presentationml.slide+xml" PartName="/ppt/slides/slide3.xml"/>
  <Override ContentType="application/vnd.openxmlformats-officedocument.presentationml.slide+xml" PartName="/ppt/slides/slide4.xml"/>
  <Override ContentType="application/vnd.openxmlformats-officedocument.presentationml.slide+xml" PartName="/ppt/slides/slide5.xml"/>
  <Override ContentType="application/vnd.openxmlformats-officedocument.presentationml.slide+xml" PartName="/ppt/slides/slide6.xml"/>
  <Override ContentType="application/vnd.openxmlformats-officedocument.presentationml.slide+xml" PartName="/ppt/slides/slide7.xml"/>
  <Override ContentType="application/vnd.openxmlformats-officedocument.presentationml.slide+xml" PartName="/ppt/slides/slide8.xml"/>
  <Override ContentType="application/vnd.openxmlformats-officedocument.presentationml.slide+xml" PartName="/ppt/slides/slide9.xml"/>
  <Override ContentType="application/vnd.openxmlformats-officedocument.presentationml.slide+xml" PartName="/ppt/slides/slide10.xml"/>
  <Override ContentType="application/vnd.openxmlformats-officedocument.presentationml.tableStyles+xml" PartName="/ppt/tableStyles.xml"/>
  <Override ContentType="application/vnd.openxmlformats-officedocument.theme+xml" PartName="/ppt/theme/theme1.xml"/>
  <Override ContentType="application/vnd.openxmlformats-officedocument.presentationml.viewProps+xml" PartName="/ppt/viewProps.xml"/>
</Types>
</file>

<file path=_rels/.rels><?xml version="1.0" encoding="UTF-8" standalone="yes"?><Relationships xmlns="http://schemas.openxmlformats.org/package/2006/relationships"><Relationship Id="rId1" Target="ppt/presentation.xml" Type="http://schemas.openxmlformats.org/officeDocument/2006/relationships/officeDocument"/><Relationship Id="rId2" Target="docProps/thumbnail.jpeg" Type="http://schemas.openxmlformats.org/package/2006/relationships/metadata/thumbnail"/><Relationship Id="rId3" Target="docProps/core.xml" Type="http://schemas.openxmlformats.org/package/2006/relationships/metadata/core-properties"/><Relationship Id="rId4" Target="docProps/app.xml" Type="http://schemas.openxmlformats.org/officeDocument/2006/relationships/extended-properties"/></Relationships>
</file>

<file path=ppt/presentation.xml><?xml version="1.0" encoding="utf-8"?>
<p:presentation xmlns:a="http://schemas.openxmlformats.org/drawingml/2006/main" xmlns:r="http://schemas.openxmlformats.org/officeDocument/2006/relationships" xmlns:p="http://schemas.openxmlformats.org/presentationml/2006/main" saveSubsetFonts="1" embedTrueTypeFonts="true">
  <p:sldMasterIdLst>
    <p:sldMasterId id="2147483648" r:id="rId1"/>
  </p:sldMasterIdLst>
  <p:sldIdLst>
    <p:sldId id="256" r:id="rId6"/>
    <p:sldId id="257" r:id="rId7"/>
    <p:sldId id="258" r:id="rId8"/>
    <p:sldId id="259" r:id="rId9"/>
    <p:sldId id="260" r:id="rId10"/>
    <p:sldId id="261" r:id="rId11"/>
    <p:sldId id="262" r:id="rId12"/>
    <p:sldId id="263" r:id="rId13"/>
    <p:sldId id="264" r:id="rId14"/>
    <p:sldId id="265" r:id="rId15"/>
  </p:sldIdLst>
  <p:sldSz cx="18288000" cy="10287000"/>
  <p:notesSz cx="6858000" cy="9144000"/>
  <p:embeddedFontLst>
    <p:embeddedFont>
      <p:font typeface="Aileron" charset="1" panose="00000500000000000000"/>
      <p:regular r:id="rId16"/>
    </p:embeddedFont>
    <p:embeddedFont>
      <p:font typeface="League Spartan" charset="1" panose="00000800000000000000"/>
      <p:regular r:id="rId17"/>
    </p:embeddedFont>
    <p:embeddedFont>
      <p:font typeface="Roboto Bold" charset="1" panose="02000000000000000000"/>
      <p:regular r:id="rId18"/>
    </p:embeddedFont>
    <p:embeddedFont>
      <p:font typeface="Poppins Bold" charset="1" panose="00000800000000000000"/>
      <p:regular r:id="rId19"/>
    </p:embeddedFont>
    <p:embeddedFont>
      <p:font typeface="Aileron Bold" charset="1" panose="00000800000000000000"/>
      <p:regular r:id="rId20"/>
    </p:embeddedFont>
    <p:embeddedFont>
      <p:font typeface="Sunborn" charset="1" panose="00000500000000000000"/>
      <p:regular r:id="rId21"/>
    </p:embeddedFont>
    <p:embeddedFont>
      <p:font typeface="Now Bold" charset="1" panose="00000800000000000000"/>
      <p:regular r:id="rId22"/>
    </p:embeddedFont>
    <p:embeddedFont>
      <p:font typeface="Handy Casual" charset="1" panose="00000500000000000000"/>
      <p:regular r:id="rId23"/>
    </p:embeddedFont>
    <p:embeddedFont>
      <p:font typeface="Binate Bold" charset="1" panose="020C0803030508020204"/>
      <p:regular r:id="rId24"/>
    </p:embeddedFont>
    <p:embeddedFont>
      <p:font typeface="เอฟซี ไอคอนิก เท็กซ์ Bold" charset="1" panose="020B0500040200020003"/>
      <p:regular r:id="rId25"/>
    </p:embeddedFont>
    <p:embeddedFont>
      <p:font typeface="Open Sauce Bold" charset="1" panose="00000800000000000000"/>
      <p:regular r:id="rId26"/>
    </p:embeddedFont>
    <p:embeddedFont>
      <p:font typeface="Arimo Bold" charset="1" panose="020B0704020202020204"/>
      <p:regular r:id="rId27"/>
    </p:embeddedFont>
    <p:embeddedFont>
      <p:font typeface="Arimo" charset="1" panose="020B0604020202020204"/>
      <p:regular r:id="rId28"/>
    </p:embeddedFont>
    <p:embeddedFont>
      <p:font typeface="Open Sauce" charset="1" panose="00000500000000000000"/>
      <p:regular r:id="rId29"/>
    </p:embeddedFont>
    <p:embeddedFont>
      <p:font typeface="Open Sauce Semi-Bold" charset="1" panose="00000700000000000000"/>
      <p:regular r:id="rId30"/>
    </p:embeddedFont>
  </p:embeddedFont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autoAdjust="0"/>
    <p:restoredTop sz="94622" autoAdjust="0"/>
  </p:normalViewPr>
  <p:slideViewPr>
    <p:cSldViewPr>
      <p:cViewPr varScale="1">
        <p:scale>
          <a:sx n="74" d="100"/>
          <a:sy n="74" d="100"/>
        </p:scale>
        <p:origin x="-1092" y="-90"/>
      </p:cViewPr>
      <p:guideLst>
        <p:guide orient="horz" pos="2160"/>
        <p:guide pos="2880"/>
      </p:guideLst>
    </p:cSldViewPr>
  </p:slideViewPr>
  <p:outlineViewPr>
    <p:cViewPr>
      <p:scale>
        <a:sx n="33" d="100"/>
        <a:sy n="33" d="100"/>
      </p:scale>
      <p:origin x="0" y="0"/>
    </p:cViewPr>
  </p:outlineViewPr>
  <p:notesTextViewPr>
    <p:cViewPr>
      <p:scale>
        <a:sx n="100" d="100"/>
        <a:sy n="100" d="100"/>
      </p:scale>
      <p:origin x="0" y="0"/>
    </p:cViewPr>
  </p:notesTextViewPr>
  <p:gridSpacing cx="76200" cy="76200"/>
</p:viewPr>
</file>

<file path=ppt/_rels/presentation.xml.rels><?xml version="1.0" encoding="UTF-8" standalone="yes"?><Relationships xmlns="http://schemas.openxmlformats.org/package/2006/relationships"><Relationship Id="rId1" Target="slideMasters/slideMaster1.xml" Type="http://schemas.openxmlformats.org/officeDocument/2006/relationships/slideMaster"/><Relationship Id="rId10" Target="slides/slide5.xml" Type="http://schemas.openxmlformats.org/officeDocument/2006/relationships/slide"/><Relationship Id="rId11" Target="slides/slide6.xml" Type="http://schemas.openxmlformats.org/officeDocument/2006/relationships/slide"/><Relationship Id="rId12" Target="slides/slide7.xml" Type="http://schemas.openxmlformats.org/officeDocument/2006/relationships/slide"/><Relationship Id="rId13" Target="slides/slide8.xml" Type="http://schemas.openxmlformats.org/officeDocument/2006/relationships/slide"/><Relationship Id="rId14" Target="slides/slide9.xml" Type="http://schemas.openxmlformats.org/officeDocument/2006/relationships/slide"/><Relationship Id="rId15" Target="slides/slide10.xml" Type="http://schemas.openxmlformats.org/officeDocument/2006/relationships/slide"/><Relationship Id="rId16" Target="fonts/font16.fntdata" Type="http://schemas.openxmlformats.org/officeDocument/2006/relationships/font"/><Relationship Id="rId17" Target="fonts/font17.fntdata" Type="http://schemas.openxmlformats.org/officeDocument/2006/relationships/font"/><Relationship Id="rId18" Target="fonts/font18.fntdata" Type="http://schemas.openxmlformats.org/officeDocument/2006/relationships/font"/><Relationship Id="rId19" Target="fonts/font19.fntdata" Type="http://schemas.openxmlformats.org/officeDocument/2006/relationships/font"/><Relationship Id="rId2" Target="presProps.xml" Type="http://schemas.openxmlformats.org/officeDocument/2006/relationships/presProps"/><Relationship Id="rId20" Target="fonts/font20.fntdata" Type="http://schemas.openxmlformats.org/officeDocument/2006/relationships/font"/><Relationship Id="rId21" Target="fonts/font21.fntdata" Type="http://schemas.openxmlformats.org/officeDocument/2006/relationships/font"/><Relationship Id="rId22" Target="fonts/font22.fntdata" Type="http://schemas.openxmlformats.org/officeDocument/2006/relationships/font"/><Relationship Id="rId23" Target="fonts/font23.fntdata" Type="http://schemas.openxmlformats.org/officeDocument/2006/relationships/font"/><Relationship Id="rId24" Target="fonts/font24.fntdata" Type="http://schemas.openxmlformats.org/officeDocument/2006/relationships/font"/><Relationship Id="rId25" Target="fonts/font25.fntdata" Type="http://schemas.openxmlformats.org/officeDocument/2006/relationships/font"/><Relationship Id="rId26" Target="fonts/font26.fntdata" Type="http://schemas.openxmlformats.org/officeDocument/2006/relationships/font"/><Relationship Id="rId27" Target="fonts/font27.fntdata" Type="http://schemas.openxmlformats.org/officeDocument/2006/relationships/font"/><Relationship Id="rId28" Target="fonts/font28.fntdata" Type="http://schemas.openxmlformats.org/officeDocument/2006/relationships/font"/><Relationship Id="rId29" Target="fonts/font29.fntdata" Type="http://schemas.openxmlformats.org/officeDocument/2006/relationships/font"/><Relationship Id="rId3" Target="viewProps.xml" Type="http://schemas.openxmlformats.org/officeDocument/2006/relationships/viewProps"/><Relationship Id="rId30" Target="fonts/font30.fntdata" Type="http://schemas.openxmlformats.org/officeDocument/2006/relationships/font"/><Relationship Id="rId4" Target="theme/theme1.xml" Type="http://schemas.openxmlformats.org/officeDocument/2006/relationships/theme"/><Relationship Id="rId5" Target="tableStyles.xml" Type="http://schemas.openxmlformats.org/officeDocument/2006/relationships/tableStyles"/><Relationship Id="rId6" Target="slides/slide1.xml" Type="http://schemas.openxmlformats.org/officeDocument/2006/relationships/slide"/><Relationship Id="rId7" Target="slides/slide2.xml" Type="http://schemas.openxmlformats.org/officeDocument/2006/relationships/slide"/><Relationship Id="rId8" Target="slides/slide3.xml" Type="http://schemas.openxmlformats.org/officeDocument/2006/relationships/slide"/><Relationship Id="rId9" Target="slides/slide4.xml" Type="http://schemas.openxmlformats.org/officeDocument/2006/relationships/slide"/></Relationships>
</file>

<file path=ppt/slideLayouts/_rels/slideLayout1.xml.rels><?xml version="1.0" encoding="UTF-8" standalone="yes"?><Relationships xmlns="http://schemas.openxmlformats.org/package/2006/relationships"><Relationship Id="rId1" Target="../slideMasters/slideMaster1.xml" Type="http://schemas.openxmlformats.org/officeDocument/2006/relationships/slideMaster"/></Relationships>
</file>

<file path=ppt/slideLayouts/_rels/slideLayout2.xml.rels><?xml version="1.0" encoding="UTF-8" standalone="yes"?><Relationships xmlns="http://schemas.openxmlformats.org/package/2006/relationships"><Relationship Id="rId1" Target="../slideMasters/slideMaster1.xml" Type="http://schemas.openxmlformats.org/officeDocument/2006/relationships/slideMaster"/></Relationships>
</file>

<file path=ppt/slideLayouts/_rels/slideLayout3.xml.rels><?xml version="1.0" encoding="UTF-8" standalone="yes"?><Relationships xmlns="http://schemas.openxmlformats.org/package/2006/relationships"><Relationship Id="rId1" Target="../slideMasters/slideMaster1.xml" Type="http://schemas.openxmlformats.org/officeDocument/2006/relationships/slideMaster"/></Relationships>
</file>

<file path=ppt/slideLayouts/_rels/slideLayout4.xml.rels><?xml version="1.0" encoding="UTF-8" standalone="yes"?><Relationships xmlns="http://schemas.openxmlformats.org/package/2006/relationships"><Relationship Id="rId1" Target="../slideMasters/slideMaster1.xml" Type="http://schemas.openxmlformats.org/officeDocument/2006/relationships/slideMaster"/></Relationships>
</file>

<file path=ppt/slideLayouts/_rels/slideLayout5.xml.rels><?xml version="1.0" encoding="UTF-8" standalone="yes"?><Relationships xmlns="http://schemas.openxmlformats.org/package/2006/relationships"><Relationship Id="rId1" Target="../slideMasters/slideMaster1.xml" Type="http://schemas.openxmlformats.org/officeDocument/2006/relationships/slideMaster"/></Relationships>
</file>

<file path=ppt/slideLayouts/_rels/slideLayout6.xml.rels><?xml version="1.0" encoding="UTF-8" standalone="yes"?><Relationships xmlns="http://schemas.openxmlformats.org/package/2006/relationships"><Relationship Id="rId1" Target="../slideMasters/slideMaster1.xml" Type="http://schemas.openxmlformats.org/officeDocument/2006/relationships/slideMaster"/></Relationships>
</file>

<file path=ppt/slideLayouts/_rels/slideLayout7.xml.rels><?xml version="1.0" encoding="UTF-8" standalone="yes"?><Relationships xmlns="http://schemas.openxmlformats.org/package/2006/relationships"><Relationship Id="rId1" Target="../slideMasters/slideMaster1.xml" Type="http://schemas.openxmlformats.org/officeDocument/2006/relationships/slideMaster"/></Relationships>
</file>

<file path=ppt/slideLayouts/_rels/slideLayout8.xml.rels><?xml version="1.0" encoding="UTF-8" standalone="yes"?><Relationships xmlns="http://schemas.openxmlformats.org/package/2006/relationships"><Relationship Id="rId1" Target="../slideMasters/slideMaster1.xml" Type="http://schemas.openxmlformats.org/officeDocument/2006/relationships/slideMaster"/></Relationships>
</file>

<file path=ppt/slideLayouts/_rels/slideLayout9.xml.rels><?xml version="1.0" encoding="UTF-8" standalone="yes"?><Relationships xmlns="http://schemas.openxmlformats.org/package/2006/relationships"><Relationship Id="rId1" Target="../slideMasters/slideMaster1.xml" Type="http://schemas.openxmlformats.org/officeDocument/2006/relationships/slideMaster"/></Relationships>
</file>

<file path=ppt/slideLayouts/_rels/slideLayout10.xml.rels><?xml version="1.0" encoding="UTF-8" standalone="yes"?><Relationships xmlns="http://schemas.openxmlformats.org/package/2006/relationships"><Relationship Id="rId1" Target="../slideMasters/slideMaster1.xml" Type="http://schemas.openxmlformats.org/officeDocument/2006/relationships/slideMaster"/></Relationships>
</file>

<file path=ppt/slideLayouts/_rels/slideLayout11.xml.rels><?xml version="1.0" encoding="UTF-8" standalone="yes"?><Relationships xmlns="http://schemas.openxmlformats.org/package/2006/relationships"><Relationship Id="rId1" Target="../slideMasters/slideMaster1.xml" Type="http://schemas.openxmlformats.org/officeDocument/2006/relationships/slideMaster"/></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pPr/>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pPr/>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1D8BD707-D9CF-40AE-B4C6-C98DA3205C09}" type="datetimeFigureOut">
              <a:rPr lang="en-US" smtClean="0"/>
              <a:pPr/>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1D8BD707-D9CF-40AE-B4C6-C98DA3205C09}" type="datetimeFigureOut">
              <a:rPr lang="en-US" smtClean="0"/>
              <a:pPr/>
              <a:t>8/1/2011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1D8BD707-D9CF-40AE-B4C6-C98DA3205C09}" type="datetimeFigureOut">
              <a:rPr lang="en-US" smtClean="0"/>
              <a:pPr/>
              <a:t>8/1/2011</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1D8BD707-D9CF-40AE-B4C6-C98DA3205C09}" type="datetimeFigureOut">
              <a:rPr lang="en-US" smtClean="0"/>
              <a:pPr/>
              <a:t>8/1/2011</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1D8BD707-D9CF-40AE-B4C6-C98DA3205C09}" type="datetimeFigureOut">
              <a:rPr lang="en-US" smtClean="0"/>
              <a:pPr/>
              <a:t>8/1/2011</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pPr/>
              <a:t>8/1/2011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pPr/>
              <a:t>8/1/2011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pPr/>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pPr/>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Masters/_rels/slideMaster1.xml.rels><?xml version="1.0" encoding="UTF-8" standalone="yes"?><Relationships xmlns="http://schemas.openxmlformats.org/package/2006/relationships"><Relationship Id="rId1" Target="../slideLayouts/slideLayout1.xml" Type="http://schemas.openxmlformats.org/officeDocument/2006/relationships/slideLayout"/><Relationship Id="rId10" Target="../slideLayouts/slideLayout10.xml" Type="http://schemas.openxmlformats.org/officeDocument/2006/relationships/slideLayout"/><Relationship Id="rId11" Target="../slideLayouts/slideLayout11.xml" Type="http://schemas.openxmlformats.org/officeDocument/2006/relationships/slideLayout"/><Relationship Id="rId12" Target="../theme/theme1.xml" Type="http://schemas.openxmlformats.org/officeDocument/2006/relationships/theme"/><Relationship Id="rId2" Target="../slideLayouts/slideLayout2.xml" Type="http://schemas.openxmlformats.org/officeDocument/2006/relationships/slideLayout"/><Relationship Id="rId3" Target="../slideLayouts/slideLayout3.xml" Type="http://schemas.openxmlformats.org/officeDocument/2006/relationships/slideLayout"/><Relationship Id="rId4" Target="../slideLayouts/slideLayout4.xml" Type="http://schemas.openxmlformats.org/officeDocument/2006/relationships/slideLayout"/><Relationship Id="rId5" Target="../slideLayouts/slideLayout5.xml" Type="http://schemas.openxmlformats.org/officeDocument/2006/relationships/slideLayout"/><Relationship Id="rId6" Target="../slideLayouts/slideLayout6.xml" Type="http://schemas.openxmlformats.org/officeDocument/2006/relationships/slideLayout"/><Relationship Id="rId7" Target="../slideLayouts/slideLayout7.xml" Type="http://schemas.openxmlformats.org/officeDocument/2006/relationships/slideLayout"/><Relationship Id="rId8" Target="../slideLayouts/slideLayout8.xml" Type="http://schemas.openxmlformats.org/officeDocument/2006/relationships/slideLayout"/><Relationship Id="rId9" Target="../slideLayouts/slideLayout9.xml" Type="http://schemas.openxmlformats.org/officeDocument/2006/relationships/slideLayout"/></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1D8BD707-D9CF-40AE-B4C6-C98DA3205C09}" type="datetimeFigureOut">
              <a:rPr lang="en-US" smtClean="0"/>
              <a:pPr/>
              <a:t>8/1/2011</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B6F15528-21DE-4FAA-801E-634DDDAF4B2B}" type="slidenum">
              <a:rPr lang="en-US" smtClean="0"/>
              <a:pPr/>
              <a:t>‹#›</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Relationships xmlns="http://schemas.openxmlformats.org/package/2006/relationships"><Relationship Id="rId1" Target="../slideLayouts/slideLayout7.xml" Type="http://schemas.openxmlformats.org/officeDocument/2006/relationships/slideLayout"/><Relationship Id="rId10" Target="../media/image9.png" Type="http://schemas.openxmlformats.org/officeDocument/2006/relationships/image"/><Relationship Id="rId11" Target="../media/image10.png" Type="http://schemas.openxmlformats.org/officeDocument/2006/relationships/image"/><Relationship Id="rId12" Target="../media/image11.png" Type="http://schemas.openxmlformats.org/officeDocument/2006/relationships/image"/><Relationship Id="rId2" Target="../media/image1.jpeg" Type="http://schemas.openxmlformats.org/officeDocument/2006/relationships/image"/><Relationship Id="rId3" Target="../media/image2.png" Type="http://schemas.openxmlformats.org/officeDocument/2006/relationships/image"/><Relationship Id="rId4" Target="../media/image3.svg" Type="http://schemas.openxmlformats.org/officeDocument/2006/relationships/image"/><Relationship Id="rId5" Target="../media/image4.png" Type="http://schemas.openxmlformats.org/officeDocument/2006/relationships/image"/><Relationship Id="rId6" Target="../media/image5.svg" Type="http://schemas.openxmlformats.org/officeDocument/2006/relationships/image"/><Relationship Id="rId7" Target="../media/image6.png" Type="http://schemas.openxmlformats.org/officeDocument/2006/relationships/image"/><Relationship Id="rId8" Target="../media/image7.png" Type="http://schemas.openxmlformats.org/officeDocument/2006/relationships/image"/><Relationship Id="rId9" Target="../media/image8.png" Type="http://schemas.openxmlformats.org/officeDocument/2006/relationships/image"/></Relationships>
</file>

<file path=ppt/slides/_rels/slide2.xml.rels><?xml version="1.0" encoding="UTF-8" standalone="yes"?><Relationships xmlns="http://schemas.openxmlformats.org/package/2006/relationships"><Relationship Id="rId1" Target="../slideLayouts/slideLayout7.xml" Type="http://schemas.openxmlformats.org/officeDocument/2006/relationships/slideLayout"/><Relationship Id="rId10" Target="../media/image9.png" Type="http://schemas.openxmlformats.org/officeDocument/2006/relationships/image"/><Relationship Id="rId11" Target="../media/image10.png" Type="http://schemas.openxmlformats.org/officeDocument/2006/relationships/image"/><Relationship Id="rId12" Target="../media/image11.png" Type="http://schemas.openxmlformats.org/officeDocument/2006/relationships/image"/><Relationship Id="rId2" Target="../media/image1.jpeg" Type="http://schemas.openxmlformats.org/officeDocument/2006/relationships/image"/><Relationship Id="rId3" Target="../media/image2.png" Type="http://schemas.openxmlformats.org/officeDocument/2006/relationships/image"/><Relationship Id="rId4" Target="../media/image3.svg" Type="http://schemas.openxmlformats.org/officeDocument/2006/relationships/image"/><Relationship Id="rId5" Target="../media/image4.png" Type="http://schemas.openxmlformats.org/officeDocument/2006/relationships/image"/><Relationship Id="rId6" Target="../media/image5.svg" Type="http://schemas.openxmlformats.org/officeDocument/2006/relationships/image"/><Relationship Id="rId7" Target="../media/image6.png" Type="http://schemas.openxmlformats.org/officeDocument/2006/relationships/image"/><Relationship Id="rId8" Target="../media/image7.png" Type="http://schemas.openxmlformats.org/officeDocument/2006/relationships/image"/><Relationship Id="rId9" Target="../media/image8.png" Type="http://schemas.openxmlformats.org/officeDocument/2006/relationships/image"/></Relationships>
</file>

<file path=ppt/slides/_rels/slide3.xml.rels><?xml version="1.0" encoding="UTF-8" standalone="yes"?><Relationships xmlns="http://schemas.openxmlformats.org/package/2006/relationships"><Relationship Id="rId1" Target="../slideLayouts/slideLayout7.xml" Type="http://schemas.openxmlformats.org/officeDocument/2006/relationships/slideLayout"/><Relationship Id="rId10" Target="../media/image8.png" Type="http://schemas.openxmlformats.org/officeDocument/2006/relationships/image"/><Relationship Id="rId11" Target="../media/image9.png" Type="http://schemas.openxmlformats.org/officeDocument/2006/relationships/image"/><Relationship Id="rId12" Target="../media/image10.png" Type="http://schemas.openxmlformats.org/officeDocument/2006/relationships/image"/><Relationship Id="rId13" Target="../media/image11.png" Type="http://schemas.openxmlformats.org/officeDocument/2006/relationships/image"/><Relationship Id="rId2" Target="../media/image1.jpeg" Type="http://schemas.openxmlformats.org/officeDocument/2006/relationships/image"/><Relationship Id="rId3" Target="../media/image12.png" Type="http://schemas.openxmlformats.org/officeDocument/2006/relationships/image"/><Relationship Id="rId4" Target="../media/image2.png" Type="http://schemas.openxmlformats.org/officeDocument/2006/relationships/image"/><Relationship Id="rId5" Target="../media/image3.svg" Type="http://schemas.openxmlformats.org/officeDocument/2006/relationships/image"/><Relationship Id="rId6" Target="../media/image4.png" Type="http://schemas.openxmlformats.org/officeDocument/2006/relationships/image"/><Relationship Id="rId7" Target="../media/image5.svg" Type="http://schemas.openxmlformats.org/officeDocument/2006/relationships/image"/><Relationship Id="rId8" Target="../media/image6.png" Type="http://schemas.openxmlformats.org/officeDocument/2006/relationships/image"/><Relationship Id="rId9" Target="../media/image7.png" Type="http://schemas.openxmlformats.org/officeDocument/2006/relationships/image"/></Relationships>
</file>

<file path=ppt/slides/_rels/slide4.xml.rels><?xml version="1.0" encoding="UTF-8" standalone="yes"?><Relationships xmlns="http://schemas.openxmlformats.org/package/2006/relationships"><Relationship Id="rId1" Target="../slideLayouts/slideLayout7.xml" Type="http://schemas.openxmlformats.org/officeDocument/2006/relationships/slideLayout"/><Relationship Id="rId10" Target="../media/image6.png" Type="http://schemas.openxmlformats.org/officeDocument/2006/relationships/image"/><Relationship Id="rId11" Target="../media/image7.png" Type="http://schemas.openxmlformats.org/officeDocument/2006/relationships/image"/><Relationship Id="rId12" Target="../media/image8.png" Type="http://schemas.openxmlformats.org/officeDocument/2006/relationships/image"/><Relationship Id="rId13" Target="../media/image9.png" Type="http://schemas.openxmlformats.org/officeDocument/2006/relationships/image"/><Relationship Id="rId14" Target="../media/image10.png" Type="http://schemas.openxmlformats.org/officeDocument/2006/relationships/image"/><Relationship Id="rId15" Target="../media/image11.png" Type="http://schemas.openxmlformats.org/officeDocument/2006/relationships/image"/><Relationship Id="rId2" Target="../media/image1.jpeg" Type="http://schemas.openxmlformats.org/officeDocument/2006/relationships/image"/><Relationship Id="rId3" Target="../media/image13.jpeg" Type="http://schemas.openxmlformats.org/officeDocument/2006/relationships/image"/><Relationship Id="rId4" Target="../media/image14.jpeg" Type="http://schemas.openxmlformats.org/officeDocument/2006/relationships/image"/><Relationship Id="rId5" Target="../media/image15.png" Type="http://schemas.openxmlformats.org/officeDocument/2006/relationships/image"/><Relationship Id="rId6" Target="../media/image2.png" Type="http://schemas.openxmlformats.org/officeDocument/2006/relationships/image"/><Relationship Id="rId7" Target="../media/image3.svg" Type="http://schemas.openxmlformats.org/officeDocument/2006/relationships/image"/><Relationship Id="rId8" Target="../media/image4.png" Type="http://schemas.openxmlformats.org/officeDocument/2006/relationships/image"/><Relationship Id="rId9" Target="../media/image5.svg" Type="http://schemas.openxmlformats.org/officeDocument/2006/relationships/image"/></Relationships>
</file>

<file path=ppt/slides/_rels/slide5.xml.rels><?xml version="1.0" encoding="UTF-8" standalone="yes"?><Relationships xmlns="http://schemas.openxmlformats.org/package/2006/relationships"><Relationship Id="rId1" Target="../slideLayouts/slideLayout7.xml" Type="http://schemas.openxmlformats.org/officeDocument/2006/relationships/slideLayout"/><Relationship Id="rId10" Target="../media/image7.png" Type="http://schemas.openxmlformats.org/officeDocument/2006/relationships/image"/><Relationship Id="rId11" Target="../media/image8.png" Type="http://schemas.openxmlformats.org/officeDocument/2006/relationships/image"/><Relationship Id="rId12" Target="../media/image9.png" Type="http://schemas.openxmlformats.org/officeDocument/2006/relationships/image"/><Relationship Id="rId13" Target="../media/image10.png" Type="http://schemas.openxmlformats.org/officeDocument/2006/relationships/image"/><Relationship Id="rId14" Target="../media/image11.png" Type="http://schemas.openxmlformats.org/officeDocument/2006/relationships/image"/><Relationship Id="rId2" Target="../media/image1.jpeg" Type="http://schemas.openxmlformats.org/officeDocument/2006/relationships/image"/><Relationship Id="rId3" Target="../media/image16.png" Type="http://schemas.openxmlformats.org/officeDocument/2006/relationships/image"/><Relationship Id="rId4" Target="../media/image15.png" Type="http://schemas.openxmlformats.org/officeDocument/2006/relationships/image"/><Relationship Id="rId5" Target="../media/image2.png" Type="http://schemas.openxmlformats.org/officeDocument/2006/relationships/image"/><Relationship Id="rId6" Target="../media/image3.svg" Type="http://schemas.openxmlformats.org/officeDocument/2006/relationships/image"/><Relationship Id="rId7" Target="../media/image4.png" Type="http://schemas.openxmlformats.org/officeDocument/2006/relationships/image"/><Relationship Id="rId8" Target="../media/image5.svg" Type="http://schemas.openxmlformats.org/officeDocument/2006/relationships/image"/><Relationship Id="rId9" Target="../media/image6.png" Type="http://schemas.openxmlformats.org/officeDocument/2006/relationships/image"/></Relationships>
</file>

<file path=ppt/slides/_rels/slide6.xml.rels><?xml version="1.0" encoding="UTF-8" standalone="yes"?><Relationships xmlns="http://schemas.openxmlformats.org/package/2006/relationships"><Relationship Id="rId1" Target="../slideLayouts/slideLayout7.xml" Type="http://schemas.openxmlformats.org/officeDocument/2006/relationships/slideLayout"/><Relationship Id="rId10" Target="../media/image2.png" Type="http://schemas.openxmlformats.org/officeDocument/2006/relationships/image"/><Relationship Id="rId11" Target="../media/image3.svg" Type="http://schemas.openxmlformats.org/officeDocument/2006/relationships/image"/><Relationship Id="rId12" Target="../media/image4.png" Type="http://schemas.openxmlformats.org/officeDocument/2006/relationships/image"/><Relationship Id="rId13" Target="../media/image5.svg" Type="http://schemas.openxmlformats.org/officeDocument/2006/relationships/image"/><Relationship Id="rId14" Target="../media/image6.png" Type="http://schemas.openxmlformats.org/officeDocument/2006/relationships/image"/><Relationship Id="rId15" Target="../media/image7.png" Type="http://schemas.openxmlformats.org/officeDocument/2006/relationships/image"/><Relationship Id="rId16" Target="../media/image8.png" Type="http://schemas.openxmlformats.org/officeDocument/2006/relationships/image"/><Relationship Id="rId17" Target="../media/image9.png" Type="http://schemas.openxmlformats.org/officeDocument/2006/relationships/image"/><Relationship Id="rId18" Target="../media/image10.png" Type="http://schemas.openxmlformats.org/officeDocument/2006/relationships/image"/><Relationship Id="rId19" Target="../media/image11.png" Type="http://schemas.openxmlformats.org/officeDocument/2006/relationships/image"/><Relationship Id="rId2" Target="../media/image1.jpeg" Type="http://schemas.openxmlformats.org/officeDocument/2006/relationships/image"/><Relationship Id="rId3" Target="../media/image17.png" Type="http://schemas.openxmlformats.org/officeDocument/2006/relationships/image"/><Relationship Id="rId4" Target="../media/image18.svg" Type="http://schemas.openxmlformats.org/officeDocument/2006/relationships/image"/><Relationship Id="rId5" Target="../media/image19.png" Type="http://schemas.openxmlformats.org/officeDocument/2006/relationships/image"/><Relationship Id="rId6" Target="../media/image20.svg" Type="http://schemas.openxmlformats.org/officeDocument/2006/relationships/image"/><Relationship Id="rId7" Target="../media/image21.png" Type="http://schemas.openxmlformats.org/officeDocument/2006/relationships/image"/><Relationship Id="rId8" Target="../media/image22.svg" Type="http://schemas.openxmlformats.org/officeDocument/2006/relationships/image"/><Relationship Id="rId9" Target="../media/image15.png" Type="http://schemas.openxmlformats.org/officeDocument/2006/relationships/image"/></Relationships>
</file>

<file path=ppt/slides/_rels/slide7.xml.rels><?xml version="1.0" encoding="UTF-8" standalone="yes"?><Relationships xmlns="http://schemas.openxmlformats.org/package/2006/relationships"><Relationship Id="rId1" Target="../slideLayouts/slideLayout7.xml" Type="http://schemas.openxmlformats.org/officeDocument/2006/relationships/slideLayout"/><Relationship Id="rId10" Target="../media/image6.png" Type="http://schemas.openxmlformats.org/officeDocument/2006/relationships/image"/><Relationship Id="rId11" Target="../media/image7.png" Type="http://schemas.openxmlformats.org/officeDocument/2006/relationships/image"/><Relationship Id="rId12" Target="../media/image8.png" Type="http://schemas.openxmlformats.org/officeDocument/2006/relationships/image"/><Relationship Id="rId13" Target="../media/image9.png" Type="http://schemas.openxmlformats.org/officeDocument/2006/relationships/image"/><Relationship Id="rId14" Target="../media/image10.png" Type="http://schemas.openxmlformats.org/officeDocument/2006/relationships/image"/><Relationship Id="rId15" Target="../media/image11.png" Type="http://schemas.openxmlformats.org/officeDocument/2006/relationships/image"/><Relationship Id="rId2" Target="../media/image1.jpeg" Type="http://schemas.openxmlformats.org/officeDocument/2006/relationships/image"/><Relationship Id="rId3" Target="../media/image23.jpeg" Type="http://schemas.openxmlformats.org/officeDocument/2006/relationships/image"/><Relationship Id="rId4" Target="../media/image24.jpeg" Type="http://schemas.openxmlformats.org/officeDocument/2006/relationships/image"/><Relationship Id="rId5" Target="../media/image15.png" Type="http://schemas.openxmlformats.org/officeDocument/2006/relationships/image"/><Relationship Id="rId6" Target="../media/image2.png" Type="http://schemas.openxmlformats.org/officeDocument/2006/relationships/image"/><Relationship Id="rId7" Target="../media/image3.svg" Type="http://schemas.openxmlformats.org/officeDocument/2006/relationships/image"/><Relationship Id="rId8" Target="../media/image4.png" Type="http://schemas.openxmlformats.org/officeDocument/2006/relationships/image"/><Relationship Id="rId9" Target="../media/image5.svg" Type="http://schemas.openxmlformats.org/officeDocument/2006/relationships/image"/></Relationships>
</file>

<file path=ppt/slides/_rels/slide8.xml.rels><?xml version="1.0" encoding="UTF-8" standalone="yes"?><Relationships xmlns="http://schemas.openxmlformats.org/package/2006/relationships"><Relationship Id="rId1" Target="../slideLayouts/slideLayout7.xml" Type="http://schemas.openxmlformats.org/officeDocument/2006/relationships/slideLayout"/><Relationship Id="rId10" Target="../media/image7.png" Type="http://schemas.openxmlformats.org/officeDocument/2006/relationships/image"/><Relationship Id="rId11" Target="../media/image8.png" Type="http://schemas.openxmlformats.org/officeDocument/2006/relationships/image"/><Relationship Id="rId12" Target="../media/image9.png" Type="http://schemas.openxmlformats.org/officeDocument/2006/relationships/image"/><Relationship Id="rId13" Target="../media/image10.png" Type="http://schemas.openxmlformats.org/officeDocument/2006/relationships/image"/><Relationship Id="rId14" Target="../media/image11.png" Type="http://schemas.openxmlformats.org/officeDocument/2006/relationships/image"/><Relationship Id="rId2" Target="../media/image1.jpeg" Type="http://schemas.openxmlformats.org/officeDocument/2006/relationships/image"/><Relationship Id="rId3" Target="../media/image25.jpeg" Type="http://schemas.openxmlformats.org/officeDocument/2006/relationships/image"/><Relationship Id="rId4" Target="../media/image15.png" Type="http://schemas.openxmlformats.org/officeDocument/2006/relationships/image"/><Relationship Id="rId5" Target="../media/image2.png" Type="http://schemas.openxmlformats.org/officeDocument/2006/relationships/image"/><Relationship Id="rId6" Target="../media/image3.svg" Type="http://schemas.openxmlformats.org/officeDocument/2006/relationships/image"/><Relationship Id="rId7" Target="../media/image4.png" Type="http://schemas.openxmlformats.org/officeDocument/2006/relationships/image"/><Relationship Id="rId8" Target="../media/image5.svg" Type="http://schemas.openxmlformats.org/officeDocument/2006/relationships/image"/><Relationship Id="rId9" Target="../media/image6.png" Type="http://schemas.openxmlformats.org/officeDocument/2006/relationships/image"/></Relationships>
</file>

<file path=ppt/slides/_rels/slide9.xml.rels><?xml version="1.0" encoding="UTF-8" standalone="yes"?><Relationships xmlns="http://schemas.openxmlformats.org/package/2006/relationships"><Relationship Id="rId1" Target="../slideLayouts/slideLayout7.xml" Type="http://schemas.openxmlformats.org/officeDocument/2006/relationships/slideLayout"/><Relationship Id="rId10" Target="../media/image4.png" Type="http://schemas.openxmlformats.org/officeDocument/2006/relationships/image"/><Relationship Id="rId11" Target="../media/image5.svg" Type="http://schemas.openxmlformats.org/officeDocument/2006/relationships/image"/><Relationship Id="rId12" Target="../media/image6.png" Type="http://schemas.openxmlformats.org/officeDocument/2006/relationships/image"/><Relationship Id="rId13" Target="../media/image7.png" Type="http://schemas.openxmlformats.org/officeDocument/2006/relationships/image"/><Relationship Id="rId14" Target="../media/image8.png" Type="http://schemas.openxmlformats.org/officeDocument/2006/relationships/image"/><Relationship Id="rId15" Target="../media/image9.png" Type="http://schemas.openxmlformats.org/officeDocument/2006/relationships/image"/><Relationship Id="rId16" Target="../media/image10.png" Type="http://schemas.openxmlformats.org/officeDocument/2006/relationships/image"/><Relationship Id="rId17" Target="../media/image11.png" Type="http://schemas.openxmlformats.org/officeDocument/2006/relationships/image"/><Relationship Id="rId2" Target="../media/image1.jpeg" Type="http://schemas.openxmlformats.org/officeDocument/2006/relationships/image"/><Relationship Id="rId3" Target="../media/image26.jpeg" Type="http://schemas.openxmlformats.org/officeDocument/2006/relationships/image"/><Relationship Id="rId4" Target="../media/image27.jpeg" Type="http://schemas.openxmlformats.org/officeDocument/2006/relationships/image"/><Relationship Id="rId5" Target="../media/image28.jpeg" Type="http://schemas.openxmlformats.org/officeDocument/2006/relationships/image"/><Relationship Id="rId6" Target="../media/image29.jpeg" Type="http://schemas.openxmlformats.org/officeDocument/2006/relationships/image"/><Relationship Id="rId7" Target="../media/image15.png" Type="http://schemas.openxmlformats.org/officeDocument/2006/relationships/image"/><Relationship Id="rId8" Target="../media/image2.png" Type="http://schemas.openxmlformats.org/officeDocument/2006/relationships/image"/><Relationship Id="rId9" Target="../media/image3.svg" Type="http://schemas.openxmlformats.org/officeDocument/2006/relationships/image"/></Relationships>
</file>

<file path=ppt/slides/_rels/slide10.xml.rels><?xml version="1.0" encoding="UTF-8" standalone="yes"?><Relationships xmlns="http://schemas.openxmlformats.org/package/2006/relationships"><Relationship Id="rId1" Target="../slideLayouts/slideLayout7.xml" Type="http://schemas.openxmlformats.org/officeDocument/2006/relationships/slideLayout"/><Relationship Id="rId10" Target="../media/image8.png" Type="http://schemas.openxmlformats.org/officeDocument/2006/relationships/image"/><Relationship Id="rId11" Target="../media/image9.png" Type="http://schemas.openxmlformats.org/officeDocument/2006/relationships/image"/><Relationship Id="rId12" Target="../media/image10.png" Type="http://schemas.openxmlformats.org/officeDocument/2006/relationships/image"/><Relationship Id="rId13" Target="../media/image11.png" Type="http://schemas.openxmlformats.org/officeDocument/2006/relationships/image"/><Relationship Id="rId2" Target="../media/image1.jpeg" Type="http://schemas.openxmlformats.org/officeDocument/2006/relationships/image"/><Relationship Id="rId3" Target="../media/image15.png" Type="http://schemas.openxmlformats.org/officeDocument/2006/relationships/image"/><Relationship Id="rId4" Target="../media/image2.png" Type="http://schemas.openxmlformats.org/officeDocument/2006/relationships/image"/><Relationship Id="rId5" Target="../media/image3.svg" Type="http://schemas.openxmlformats.org/officeDocument/2006/relationships/image"/><Relationship Id="rId6" Target="../media/image4.png" Type="http://schemas.openxmlformats.org/officeDocument/2006/relationships/image"/><Relationship Id="rId7" Target="../media/image5.svg" Type="http://schemas.openxmlformats.org/officeDocument/2006/relationships/image"/><Relationship Id="rId8" Target="../media/image6.png" Type="http://schemas.openxmlformats.org/officeDocument/2006/relationships/image"/><Relationship Id="rId9" Target="../media/image7.png" Type="http://schemas.openxmlformats.org/officeDocument/2006/relationships/image"/></Relationships>
</file>

<file path=ppt/slides/slide1.xml><?xml version="1.0" encoding="utf-8"?>
<p:sld xmlns:p="http://schemas.openxmlformats.org/presentationml/2006/main" xmlns:a="http://schemas.openxmlformats.org/drawingml/2006/main" xmlns:r="http://schemas.openxmlformats.org/officeDocument/2006/relationships">
  <p:cSld>
    <p:spTree>
      <p:nvGrpSpPr>
        <p:cNvPr id="1" name=""/>
        <p:cNvGrpSpPr/>
        <p:nvPr/>
      </p:nvGrpSpPr>
      <p:grpSpPr>
        <a:xfrm>
          <a:off x="0" y="0"/>
          <a:ext cx="0" cy="0"/>
          <a:chOff x="0" y="0"/>
          <a:chExt cx="0" cy="0"/>
        </a:xfrm>
      </p:grpSpPr>
      <p:sp>
        <p:nvSpPr>
          <p:cNvPr name="Freeform 2" id="2"/>
          <p:cNvSpPr/>
          <p:nvPr/>
        </p:nvSpPr>
        <p:spPr>
          <a:xfrm flipH="false" flipV="false" rot="0">
            <a:off x="0" y="0"/>
            <a:ext cx="18288000" cy="10287000"/>
          </a:xfrm>
          <a:custGeom>
            <a:avLst/>
            <a:gdLst/>
            <a:ahLst/>
            <a:cxnLst/>
            <a:rect r="r" b="b" t="t" l="l"/>
            <a:pathLst>
              <a:path h="10287000" w="18288000">
                <a:moveTo>
                  <a:pt x="0" y="0"/>
                </a:moveTo>
                <a:lnTo>
                  <a:pt x="18288000" y="0"/>
                </a:lnTo>
                <a:lnTo>
                  <a:pt x="18288000" y="10287000"/>
                </a:lnTo>
                <a:lnTo>
                  <a:pt x="0" y="10287000"/>
                </a:lnTo>
                <a:lnTo>
                  <a:pt x="0" y="0"/>
                </a:lnTo>
                <a:close/>
              </a:path>
            </a:pathLst>
          </a:custGeom>
          <a:blipFill>
            <a:blip r:embed="rId2"/>
            <a:stretch>
              <a:fillRect l="0" t="0" r="0" b="0"/>
            </a:stretch>
          </a:blipFill>
        </p:spPr>
      </p:sp>
      <p:grpSp>
        <p:nvGrpSpPr>
          <p:cNvPr name="Group 3" id="3"/>
          <p:cNvGrpSpPr/>
          <p:nvPr/>
        </p:nvGrpSpPr>
        <p:grpSpPr>
          <a:xfrm rot="0">
            <a:off x="-1130300" y="4057750"/>
            <a:ext cx="3086100" cy="2171499"/>
            <a:chOff x="0" y="0"/>
            <a:chExt cx="812800" cy="571917"/>
          </a:xfrm>
        </p:grpSpPr>
        <p:sp>
          <p:nvSpPr>
            <p:cNvPr name="Freeform 4" id="4"/>
            <p:cNvSpPr/>
            <p:nvPr/>
          </p:nvSpPr>
          <p:spPr>
            <a:xfrm flipH="false" flipV="false" rot="0">
              <a:off x="0" y="0"/>
              <a:ext cx="812800" cy="571917"/>
            </a:xfrm>
            <a:custGeom>
              <a:avLst/>
              <a:gdLst/>
              <a:ahLst/>
              <a:cxnLst/>
              <a:rect r="r" b="b" t="t" l="l"/>
              <a:pathLst>
                <a:path h="571917" w="812800">
                  <a:moveTo>
                    <a:pt x="609600" y="0"/>
                  </a:moveTo>
                  <a:cubicBezTo>
                    <a:pt x="721824" y="0"/>
                    <a:pt x="812800" y="128028"/>
                    <a:pt x="812800" y="285959"/>
                  </a:cubicBezTo>
                  <a:cubicBezTo>
                    <a:pt x="812800" y="443889"/>
                    <a:pt x="721824" y="571917"/>
                    <a:pt x="609600" y="571917"/>
                  </a:cubicBezTo>
                  <a:lnTo>
                    <a:pt x="203200" y="571917"/>
                  </a:lnTo>
                  <a:cubicBezTo>
                    <a:pt x="90976" y="571917"/>
                    <a:pt x="0" y="443889"/>
                    <a:pt x="0" y="285959"/>
                  </a:cubicBezTo>
                  <a:cubicBezTo>
                    <a:pt x="0" y="128028"/>
                    <a:pt x="90976" y="0"/>
                    <a:pt x="203200" y="0"/>
                  </a:cubicBezTo>
                  <a:close/>
                </a:path>
              </a:pathLst>
            </a:custGeom>
            <a:solidFill>
              <a:srgbClr val="004AAD"/>
            </a:solidFill>
          </p:spPr>
        </p:sp>
        <p:sp>
          <p:nvSpPr>
            <p:cNvPr name="TextBox 5" id="5"/>
            <p:cNvSpPr txBox="true"/>
            <p:nvPr/>
          </p:nvSpPr>
          <p:spPr>
            <a:xfrm>
              <a:off x="0" y="-47625"/>
              <a:ext cx="812800" cy="619542"/>
            </a:xfrm>
            <a:prstGeom prst="rect">
              <a:avLst/>
            </a:prstGeom>
          </p:spPr>
          <p:txBody>
            <a:bodyPr anchor="ctr" rtlCol="false" tIns="50800" lIns="50800" bIns="50800" rIns="50800"/>
            <a:lstStyle/>
            <a:p>
              <a:pPr algn="ctr">
                <a:lnSpc>
                  <a:spcPts val="2659"/>
                </a:lnSpc>
              </a:pPr>
            </a:p>
          </p:txBody>
        </p:sp>
      </p:grpSp>
      <p:grpSp>
        <p:nvGrpSpPr>
          <p:cNvPr name="Group 6" id="6"/>
          <p:cNvGrpSpPr/>
          <p:nvPr/>
        </p:nvGrpSpPr>
        <p:grpSpPr>
          <a:xfrm rot="0">
            <a:off x="16467343" y="4057750"/>
            <a:ext cx="3086100" cy="2171499"/>
            <a:chOff x="0" y="0"/>
            <a:chExt cx="812800" cy="571917"/>
          </a:xfrm>
        </p:grpSpPr>
        <p:sp>
          <p:nvSpPr>
            <p:cNvPr name="Freeform 7" id="7"/>
            <p:cNvSpPr/>
            <p:nvPr/>
          </p:nvSpPr>
          <p:spPr>
            <a:xfrm flipH="false" flipV="false" rot="0">
              <a:off x="0" y="0"/>
              <a:ext cx="812800" cy="571917"/>
            </a:xfrm>
            <a:custGeom>
              <a:avLst/>
              <a:gdLst/>
              <a:ahLst/>
              <a:cxnLst/>
              <a:rect r="r" b="b" t="t" l="l"/>
              <a:pathLst>
                <a:path h="571917" w="812800">
                  <a:moveTo>
                    <a:pt x="609600" y="0"/>
                  </a:moveTo>
                  <a:cubicBezTo>
                    <a:pt x="721824" y="0"/>
                    <a:pt x="812800" y="128028"/>
                    <a:pt x="812800" y="285959"/>
                  </a:cubicBezTo>
                  <a:cubicBezTo>
                    <a:pt x="812800" y="443889"/>
                    <a:pt x="721824" y="571917"/>
                    <a:pt x="609600" y="571917"/>
                  </a:cubicBezTo>
                  <a:lnTo>
                    <a:pt x="203200" y="571917"/>
                  </a:lnTo>
                  <a:cubicBezTo>
                    <a:pt x="90976" y="571917"/>
                    <a:pt x="0" y="443889"/>
                    <a:pt x="0" y="285959"/>
                  </a:cubicBezTo>
                  <a:cubicBezTo>
                    <a:pt x="0" y="128028"/>
                    <a:pt x="90976" y="0"/>
                    <a:pt x="203200" y="0"/>
                  </a:cubicBezTo>
                  <a:close/>
                </a:path>
              </a:pathLst>
            </a:custGeom>
            <a:solidFill>
              <a:srgbClr val="004AAD"/>
            </a:solidFill>
          </p:spPr>
        </p:sp>
        <p:sp>
          <p:nvSpPr>
            <p:cNvPr name="TextBox 8" id="8"/>
            <p:cNvSpPr txBox="true"/>
            <p:nvPr/>
          </p:nvSpPr>
          <p:spPr>
            <a:xfrm>
              <a:off x="0" y="-47625"/>
              <a:ext cx="812800" cy="619542"/>
            </a:xfrm>
            <a:prstGeom prst="rect">
              <a:avLst/>
            </a:prstGeom>
          </p:spPr>
          <p:txBody>
            <a:bodyPr anchor="ctr" rtlCol="false" tIns="50800" lIns="50800" bIns="50800" rIns="50800"/>
            <a:lstStyle/>
            <a:p>
              <a:pPr algn="ctr">
                <a:lnSpc>
                  <a:spcPts val="2659"/>
                </a:lnSpc>
              </a:pPr>
            </a:p>
          </p:txBody>
        </p:sp>
      </p:grpSp>
      <p:grpSp>
        <p:nvGrpSpPr>
          <p:cNvPr name="Group 9" id="9"/>
          <p:cNvGrpSpPr/>
          <p:nvPr/>
        </p:nvGrpSpPr>
        <p:grpSpPr>
          <a:xfrm rot="0">
            <a:off x="14870830" y="6694809"/>
            <a:ext cx="3086100" cy="3086100"/>
            <a:chOff x="0" y="0"/>
            <a:chExt cx="812800" cy="812800"/>
          </a:xfrm>
        </p:grpSpPr>
        <p:sp>
          <p:nvSpPr>
            <p:cNvPr name="Freeform 10" id="10"/>
            <p:cNvSpPr/>
            <p:nvPr/>
          </p:nvSpPr>
          <p:spPr>
            <a:xfrm flipH="false" flipV="false" rot="0">
              <a:off x="0" y="0"/>
              <a:ext cx="812800" cy="812800"/>
            </a:xfrm>
            <a:custGeom>
              <a:avLst/>
              <a:gdLst/>
              <a:ahLst/>
              <a:cxnLst/>
              <a:rect r="r" b="b" t="t" l="l"/>
              <a:pathLst>
                <a:path h="812800" w="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solidFill>
              <a:srgbClr val="C8D1D9"/>
            </a:solidFill>
          </p:spPr>
        </p:sp>
        <p:sp>
          <p:nvSpPr>
            <p:cNvPr name="TextBox 11" id="11"/>
            <p:cNvSpPr txBox="true"/>
            <p:nvPr/>
          </p:nvSpPr>
          <p:spPr>
            <a:xfrm>
              <a:off x="76200" y="28575"/>
              <a:ext cx="660400" cy="708025"/>
            </a:xfrm>
            <a:prstGeom prst="rect">
              <a:avLst/>
            </a:prstGeom>
          </p:spPr>
          <p:txBody>
            <a:bodyPr anchor="ctr" rtlCol="false" tIns="50800" lIns="50800" bIns="50800" rIns="50800"/>
            <a:lstStyle/>
            <a:p>
              <a:pPr algn="ctr">
                <a:lnSpc>
                  <a:spcPts val="3220"/>
                </a:lnSpc>
              </a:pPr>
              <a:r>
                <a:rPr lang="en-US" sz="2300">
                  <a:solidFill>
                    <a:srgbClr val="000000"/>
                  </a:solidFill>
                  <a:latin typeface="Aileron"/>
                  <a:ea typeface="Aileron"/>
                  <a:cs typeface="Aileron"/>
                  <a:sym typeface="Aileron"/>
                </a:rPr>
                <a:t>YOUR INSTITUE LOGO</a:t>
              </a:r>
            </a:p>
          </p:txBody>
        </p:sp>
      </p:grpSp>
      <p:sp>
        <p:nvSpPr>
          <p:cNvPr name="TextBox 12" id="12"/>
          <p:cNvSpPr txBox="true"/>
          <p:nvPr/>
        </p:nvSpPr>
        <p:spPr>
          <a:xfrm rot="0">
            <a:off x="1955800" y="4612657"/>
            <a:ext cx="14458080" cy="1312287"/>
          </a:xfrm>
          <a:prstGeom prst="rect">
            <a:avLst/>
          </a:prstGeom>
        </p:spPr>
        <p:txBody>
          <a:bodyPr anchor="t" rtlCol="false" tIns="0" lIns="0" bIns="0" rIns="0">
            <a:spAutoFit/>
          </a:bodyPr>
          <a:lstStyle/>
          <a:p>
            <a:pPr algn="ctr">
              <a:lnSpc>
                <a:spcPts val="10766"/>
              </a:lnSpc>
            </a:pPr>
            <a:r>
              <a:rPr lang="en-US" b="true" sz="7690">
                <a:solidFill>
                  <a:srgbClr val="004AAD"/>
                </a:solidFill>
                <a:latin typeface="League Spartan"/>
                <a:ea typeface="League Spartan"/>
                <a:cs typeface="League Spartan"/>
                <a:sym typeface="League Spartan"/>
              </a:rPr>
              <a:t>TITLE OF YOUR RESEARCH</a:t>
            </a:r>
          </a:p>
        </p:txBody>
      </p:sp>
      <p:sp>
        <p:nvSpPr>
          <p:cNvPr name="TextBox 13" id="13"/>
          <p:cNvSpPr txBox="true"/>
          <p:nvPr/>
        </p:nvSpPr>
        <p:spPr>
          <a:xfrm rot="0">
            <a:off x="3954596" y="3528848"/>
            <a:ext cx="10470095" cy="913044"/>
          </a:xfrm>
          <a:prstGeom prst="rect">
            <a:avLst/>
          </a:prstGeom>
        </p:spPr>
        <p:txBody>
          <a:bodyPr anchor="t" rtlCol="false" tIns="0" lIns="0" bIns="0" rIns="0">
            <a:spAutoFit/>
          </a:bodyPr>
          <a:lstStyle/>
          <a:p>
            <a:pPr algn="ctr">
              <a:lnSpc>
                <a:spcPts val="7424"/>
              </a:lnSpc>
            </a:pPr>
            <a:r>
              <a:rPr lang="en-US" b="true" sz="5303">
                <a:solidFill>
                  <a:srgbClr val="303642"/>
                </a:solidFill>
                <a:latin typeface="Roboto Bold"/>
                <a:ea typeface="Roboto Bold"/>
                <a:cs typeface="Roboto Bold"/>
                <a:sym typeface="Roboto Bold"/>
              </a:rPr>
              <a:t>TITLE OF YOUR RESEARCH</a:t>
            </a:r>
          </a:p>
        </p:txBody>
      </p:sp>
      <p:sp>
        <p:nvSpPr>
          <p:cNvPr name="TextBox 14" id="14"/>
          <p:cNvSpPr txBox="true"/>
          <p:nvPr/>
        </p:nvSpPr>
        <p:spPr>
          <a:xfrm rot="0">
            <a:off x="4880587" y="5852404"/>
            <a:ext cx="8526827" cy="400818"/>
          </a:xfrm>
          <a:prstGeom prst="rect">
            <a:avLst/>
          </a:prstGeom>
        </p:spPr>
        <p:txBody>
          <a:bodyPr anchor="t" rtlCol="false" tIns="0" lIns="0" bIns="0" rIns="0">
            <a:spAutoFit/>
          </a:bodyPr>
          <a:lstStyle/>
          <a:p>
            <a:pPr algn="ctr">
              <a:lnSpc>
                <a:spcPts val="3107"/>
              </a:lnSpc>
              <a:spcBef>
                <a:spcPct val="0"/>
              </a:spcBef>
            </a:pPr>
            <a:r>
              <a:rPr lang="en-US" b="true" sz="2219">
                <a:solidFill>
                  <a:srgbClr val="303642"/>
                </a:solidFill>
                <a:latin typeface="Poppins Bold"/>
                <a:ea typeface="Poppins Bold"/>
                <a:cs typeface="Poppins Bold"/>
                <a:sym typeface="Poppins Bold"/>
              </a:rPr>
              <a:t>Presented by :</a:t>
            </a:r>
          </a:p>
        </p:txBody>
      </p:sp>
      <p:sp>
        <p:nvSpPr>
          <p:cNvPr name="TextBox 15" id="15"/>
          <p:cNvSpPr txBox="true"/>
          <p:nvPr/>
        </p:nvSpPr>
        <p:spPr>
          <a:xfrm rot="0">
            <a:off x="6217590" y="6276344"/>
            <a:ext cx="5852820" cy="789305"/>
          </a:xfrm>
          <a:prstGeom prst="rect">
            <a:avLst/>
          </a:prstGeom>
        </p:spPr>
        <p:txBody>
          <a:bodyPr anchor="t" rtlCol="false" tIns="0" lIns="0" bIns="0" rIns="0">
            <a:spAutoFit/>
          </a:bodyPr>
          <a:lstStyle/>
          <a:p>
            <a:pPr algn="ctr">
              <a:lnSpc>
                <a:spcPts val="3220"/>
              </a:lnSpc>
            </a:pPr>
            <a:r>
              <a:rPr lang="en-US" sz="2300">
                <a:solidFill>
                  <a:srgbClr val="27313A"/>
                </a:solidFill>
                <a:latin typeface="Aileron"/>
                <a:ea typeface="Aileron"/>
                <a:cs typeface="Aileron"/>
                <a:sym typeface="Aileron"/>
              </a:rPr>
              <a:t>Your name</a:t>
            </a:r>
          </a:p>
          <a:p>
            <a:pPr algn="ctr">
              <a:lnSpc>
                <a:spcPts val="3220"/>
              </a:lnSpc>
              <a:spcBef>
                <a:spcPct val="0"/>
              </a:spcBef>
            </a:pPr>
            <a:r>
              <a:rPr lang="en-US" sz="2300">
                <a:solidFill>
                  <a:srgbClr val="27313A"/>
                </a:solidFill>
                <a:latin typeface="Aileron"/>
                <a:ea typeface="Aileron"/>
                <a:cs typeface="Aileron"/>
                <a:sym typeface="Aileron"/>
              </a:rPr>
              <a:t>Insttitue</a:t>
            </a:r>
          </a:p>
        </p:txBody>
      </p:sp>
      <p:sp>
        <p:nvSpPr>
          <p:cNvPr name="TextBox 16" id="16"/>
          <p:cNvSpPr txBox="true"/>
          <p:nvPr/>
        </p:nvSpPr>
        <p:spPr>
          <a:xfrm rot="0">
            <a:off x="8048853" y="8698230"/>
            <a:ext cx="2398653" cy="389255"/>
          </a:xfrm>
          <a:prstGeom prst="rect">
            <a:avLst/>
          </a:prstGeom>
        </p:spPr>
        <p:txBody>
          <a:bodyPr anchor="t" rtlCol="false" tIns="0" lIns="0" bIns="0" rIns="0">
            <a:spAutoFit/>
          </a:bodyPr>
          <a:lstStyle/>
          <a:p>
            <a:pPr algn="l">
              <a:lnSpc>
                <a:spcPts val="3220"/>
              </a:lnSpc>
              <a:spcBef>
                <a:spcPct val="0"/>
              </a:spcBef>
            </a:pPr>
            <a:r>
              <a:rPr lang="en-US" sz="2300" b="true">
                <a:solidFill>
                  <a:srgbClr val="27313A"/>
                </a:solidFill>
                <a:latin typeface="Aileron Bold"/>
                <a:ea typeface="Aileron Bold"/>
                <a:cs typeface="Aileron Bold"/>
                <a:sym typeface="Aileron Bold"/>
              </a:rPr>
              <a:t>Email Address :</a:t>
            </a:r>
          </a:p>
        </p:txBody>
      </p:sp>
      <p:sp>
        <p:nvSpPr>
          <p:cNvPr name="TextBox 17" id="17"/>
          <p:cNvSpPr txBox="true"/>
          <p:nvPr/>
        </p:nvSpPr>
        <p:spPr>
          <a:xfrm rot="0">
            <a:off x="7356824" y="9039860"/>
            <a:ext cx="3782711" cy="389255"/>
          </a:xfrm>
          <a:prstGeom prst="rect">
            <a:avLst/>
          </a:prstGeom>
        </p:spPr>
        <p:txBody>
          <a:bodyPr anchor="t" rtlCol="false" tIns="0" lIns="0" bIns="0" rIns="0">
            <a:spAutoFit/>
          </a:bodyPr>
          <a:lstStyle/>
          <a:p>
            <a:pPr algn="l">
              <a:lnSpc>
                <a:spcPts val="3220"/>
              </a:lnSpc>
              <a:spcBef>
                <a:spcPct val="0"/>
              </a:spcBef>
            </a:pPr>
            <a:r>
              <a:rPr lang="en-US" sz="2300">
                <a:solidFill>
                  <a:srgbClr val="27313A"/>
                </a:solidFill>
                <a:latin typeface="Aileron"/>
                <a:ea typeface="Aileron"/>
                <a:cs typeface="Aileron"/>
                <a:sym typeface="Aileron"/>
              </a:rPr>
              <a:t>xxxxxxxxxxxxxxxxxxxxxxxx</a:t>
            </a:r>
          </a:p>
        </p:txBody>
      </p:sp>
      <p:sp>
        <p:nvSpPr>
          <p:cNvPr name="TextBox 18" id="18"/>
          <p:cNvSpPr txBox="true"/>
          <p:nvPr/>
        </p:nvSpPr>
        <p:spPr>
          <a:xfrm rot="0">
            <a:off x="7649507" y="7687312"/>
            <a:ext cx="3490028" cy="389255"/>
          </a:xfrm>
          <a:prstGeom prst="rect">
            <a:avLst/>
          </a:prstGeom>
        </p:spPr>
        <p:txBody>
          <a:bodyPr anchor="t" rtlCol="false" tIns="0" lIns="0" bIns="0" rIns="0">
            <a:spAutoFit/>
          </a:bodyPr>
          <a:lstStyle/>
          <a:p>
            <a:pPr algn="l">
              <a:lnSpc>
                <a:spcPts val="3220"/>
              </a:lnSpc>
              <a:spcBef>
                <a:spcPct val="0"/>
              </a:spcBef>
            </a:pPr>
            <a:r>
              <a:rPr lang="en-US" sz="2300" b="true">
                <a:solidFill>
                  <a:srgbClr val="27313A"/>
                </a:solidFill>
                <a:latin typeface="Aileron Bold"/>
                <a:ea typeface="Aileron Bold"/>
                <a:cs typeface="Aileron Bold"/>
                <a:sym typeface="Aileron Bold"/>
              </a:rPr>
              <a:t>Advisors : (optional)</a:t>
            </a:r>
          </a:p>
        </p:txBody>
      </p:sp>
      <p:grpSp>
        <p:nvGrpSpPr>
          <p:cNvPr name="Group 19" id="19"/>
          <p:cNvGrpSpPr/>
          <p:nvPr/>
        </p:nvGrpSpPr>
        <p:grpSpPr>
          <a:xfrm rot="0">
            <a:off x="-1130300" y="-1084753"/>
            <a:ext cx="19264216" cy="3557946"/>
            <a:chOff x="0" y="0"/>
            <a:chExt cx="25685622" cy="4743928"/>
          </a:xfrm>
        </p:grpSpPr>
        <p:sp>
          <p:nvSpPr>
            <p:cNvPr name="Freeform 20" id="20"/>
            <p:cNvSpPr/>
            <p:nvPr/>
          </p:nvSpPr>
          <p:spPr>
            <a:xfrm flipH="false" flipV="false" rot="0">
              <a:off x="0" y="0"/>
              <a:ext cx="4743928" cy="4743928"/>
            </a:xfrm>
            <a:custGeom>
              <a:avLst/>
              <a:gdLst/>
              <a:ahLst/>
              <a:cxnLst/>
              <a:rect r="r" b="b" t="t" l="l"/>
              <a:pathLst>
                <a:path h="4743928" w="4743928">
                  <a:moveTo>
                    <a:pt x="0" y="0"/>
                  </a:moveTo>
                  <a:lnTo>
                    <a:pt x="4743928" y="0"/>
                  </a:lnTo>
                  <a:lnTo>
                    <a:pt x="4743928" y="4743928"/>
                  </a:lnTo>
                  <a:lnTo>
                    <a:pt x="0" y="4743928"/>
                  </a:lnTo>
                  <a:lnTo>
                    <a:pt x="0" y="0"/>
                  </a:lnTo>
                  <a:close/>
                </a:path>
              </a:pathLst>
            </a:custGeom>
            <a:blipFill>
              <a:blip r:embed="rId3">
                <a:extLst>
                  <a:ext uri="{96DAC541-7B7A-43D3-8B79-37D633B846F1}">
                    <asvg:svgBlip xmlns:asvg="http://schemas.microsoft.com/office/drawing/2016/SVG/main" r:embed="rId4"/>
                  </a:ext>
                </a:extLst>
              </a:blip>
              <a:stretch>
                <a:fillRect l="0" t="0" r="0" b="0"/>
              </a:stretch>
            </a:blipFill>
          </p:spPr>
        </p:sp>
        <p:sp>
          <p:nvSpPr>
            <p:cNvPr name="Freeform 21" id="21"/>
            <p:cNvSpPr/>
            <p:nvPr/>
          </p:nvSpPr>
          <p:spPr>
            <a:xfrm flipH="false" flipV="false" rot="0">
              <a:off x="4820128" y="2456746"/>
              <a:ext cx="1786928" cy="399107"/>
            </a:xfrm>
            <a:custGeom>
              <a:avLst/>
              <a:gdLst/>
              <a:ahLst/>
              <a:cxnLst/>
              <a:rect r="r" b="b" t="t" l="l"/>
              <a:pathLst>
                <a:path h="399107" w="1786928">
                  <a:moveTo>
                    <a:pt x="0" y="0"/>
                  </a:moveTo>
                  <a:lnTo>
                    <a:pt x="1786927" y="0"/>
                  </a:lnTo>
                  <a:lnTo>
                    <a:pt x="1786927" y="399108"/>
                  </a:lnTo>
                  <a:lnTo>
                    <a:pt x="0" y="399108"/>
                  </a:lnTo>
                  <a:lnTo>
                    <a:pt x="0" y="0"/>
                  </a:lnTo>
                  <a:close/>
                </a:path>
              </a:pathLst>
            </a:custGeom>
            <a:blipFill>
              <a:blip r:embed="rId5">
                <a:extLst>
                  <a:ext uri="{96DAC541-7B7A-43D3-8B79-37D633B846F1}">
                    <asvg:svgBlip xmlns:asvg="http://schemas.microsoft.com/office/drawing/2016/SVG/main" r:embed="rId6"/>
                  </a:ext>
                </a:extLst>
              </a:blip>
              <a:stretch>
                <a:fillRect l="0" t="-137" r="0" b="-137"/>
              </a:stretch>
            </a:blipFill>
          </p:spPr>
        </p:sp>
        <p:sp>
          <p:nvSpPr>
            <p:cNvPr name="Freeform 22" id="22"/>
            <p:cNvSpPr/>
            <p:nvPr/>
          </p:nvSpPr>
          <p:spPr>
            <a:xfrm flipH="false" flipV="false" rot="0">
              <a:off x="20768831" y="2162711"/>
              <a:ext cx="1290273" cy="482155"/>
            </a:xfrm>
            <a:custGeom>
              <a:avLst/>
              <a:gdLst/>
              <a:ahLst/>
              <a:cxnLst/>
              <a:rect r="r" b="b" t="t" l="l"/>
              <a:pathLst>
                <a:path h="482155" w="1290273">
                  <a:moveTo>
                    <a:pt x="0" y="0"/>
                  </a:moveTo>
                  <a:lnTo>
                    <a:pt x="1290273" y="0"/>
                  </a:lnTo>
                  <a:lnTo>
                    <a:pt x="1290273" y="482155"/>
                  </a:lnTo>
                  <a:lnTo>
                    <a:pt x="0" y="482155"/>
                  </a:lnTo>
                  <a:lnTo>
                    <a:pt x="0" y="0"/>
                  </a:lnTo>
                  <a:close/>
                </a:path>
              </a:pathLst>
            </a:custGeom>
            <a:blipFill>
              <a:blip r:embed="rId7"/>
              <a:stretch>
                <a:fillRect l="0" t="0" r="0" b="0"/>
              </a:stretch>
            </a:blipFill>
          </p:spPr>
        </p:sp>
        <p:sp>
          <p:nvSpPr>
            <p:cNvPr name="TextBox 23" id="23"/>
            <p:cNvSpPr txBox="true"/>
            <p:nvPr/>
          </p:nvSpPr>
          <p:spPr>
            <a:xfrm rot="0">
              <a:off x="3521864" y="1945572"/>
              <a:ext cx="11803038" cy="443803"/>
            </a:xfrm>
            <a:prstGeom prst="rect">
              <a:avLst/>
            </a:prstGeom>
          </p:spPr>
          <p:txBody>
            <a:bodyPr anchor="t" rtlCol="false" tIns="0" lIns="0" bIns="0" rIns="0">
              <a:spAutoFit/>
            </a:bodyPr>
            <a:lstStyle/>
            <a:p>
              <a:pPr algn="just">
                <a:lnSpc>
                  <a:spcPts val="2634"/>
                </a:lnSpc>
              </a:pPr>
              <a:r>
                <a:rPr lang="en-US" sz="2290" spc="-96">
                  <a:solidFill>
                    <a:srgbClr val="185079"/>
                  </a:solidFill>
                  <a:latin typeface="Sunborn"/>
                  <a:ea typeface="Sunborn"/>
                  <a:cs typeface="Sunborn"/>
                  <a:sym typeface="Sunborn"/>
                </a:rPr>
                <a:t>2026 </a:t>
              </a:r>
              <a:r>
                <a:rPr lang="en-US" sz="2290" spc="-96">
                  <a:solidFill>
                    <a:srgbClr val="185079"/>
                  </a:solidFill>
                  <a:latin typeface="Sunborn"/>
                  <a:ea typeface="Sunborn"/>
                  <a:cs typeface="Sunborn"/>
                  <a:sym typeface="Sunborn"/>
                </a:rPr>
                <a:t>AsiaN Pacific Plastic surgery &amp; Craniofacial Congress</a:t>
              </a:r>
            </a:p>
          </p:txBody>
        </p:sp>
        <p:sp>
          <p:nvSpPr>
            <p:cNvPr name="Freeform 24" id="24"/>
            <p:cNvSpPr/>
            <p:nvPr/>
          </p:nvSpPr>
          <p:spPr>
            <a:xfrm flipH="false" flipV="false" rot="0">
              <a:off x="1507067" y="1732591"/>
              <a:ext cx="2014797" cy="1236759"/>
            </a:xfrm>
            <a:custGeom>
              <a:avLst/>
              <a:gdLst/>
              <a:ahLst/>
              <a:cxnLst/>
              <a:rect r="r" b="b" t="t" l="l"/>
              <a:pathLst>
                <a:path h="1236759" w="2014797">
                  <a:moveTo>
                    <a:pt x="0" y="0"/>
                  </a:moveTo>
                  <a:lnTo>
                    <a:pt x="2014797" y="0"/>
                  </a:lnTo>
                  <a:lnTo>
                    <a:pt x="2014797" y="1236759"/>
                  </a:lnTo>
                  <a:lnTo>
                    <a:pt x="0" y="1236759"/>
                  </a:lnTo>
                  <a:lnTo>
                    <a:pt x="0" y="0"/>
                  </a:lnTo>
                  <a:close/>
                </a:path>
              </a:pathLst>
            </a:custGeom>
            <a:blipFill>
              <a:blip r:embed="rId8"/>
              <a:stretch>
                <a:fillRect l="0" t="-31586" r="0" b="-31323"/>
              </a:stretch>
            </a:blipFill>
          </p:spPr>
        </p:sp>
        <p:sp>
          <p:nvSpPr>
            <p:cNvPr name="Freeform 25" id="25"/>
            <p:cNvSpPr/>
            <p:nvPr/>
          </p:nvSpPr>
          <p:spPr>
            <a:xfrm flipH="false" flipV="false" rot="0">
              <a:off x="8002374" y="2445476"/>
              <a:ext cx="245250" cy="398780"/>
            </a:xfrm>
            <a:custGeom>
              <a:avLst/>
              <a:gdLst/>
              <a:ahLst/>
              <a:cxnLst/>
              <a:rect r="r" b="b" t="t" l="l"/>
              <a:pathLst>
                <a:path h="398780" w="245250">
                  <a:moveTo>
                    <a:pt x="0" y="0"/>
                  </a:moveTo>
                  <a:lnTo>
                    <a:pt x="245249" y="0"/>
                  </a:lnTo>
                  <a:lnTo>
                    <a:pt x="245249" y="398780"/>
                  </a:lnTo>
                  <a:lnTo>
                    <a:pt x="0" y="398780"/>
                  </a:lnTo>
                  <a:lnTo>
                    <a:pt x="0" y="0"/>
                  </a:lnTo>
                  <a:close/>
                </a:path>
              </a:pathLst>
            </a:custGeom>
            <a:blipFill>
              <a:blip r:embed="rId9"/>
              <a:stretch>
                <a:fillRect l="0" t="0" r="0" b="0"/>
              </a:stretch>
            </a:blipFill>
          </p:spPr>
        </p:sp>
        <p:sp>
          <p:nvSpPr>
            <p:cNvPr name="Freeform 26" id="26"/>
            <p:cNvSpPr/>
            <p:nvPr/>
          </p:nvSpPr>
          <p:spPr>
            <a:xfrm flipH="false" flipV="false" rot="0">
              <a:off x="23635340" y="2006882"/>
              <a:ext cx="715055" cy="688177"/>
            </a:xfrm>
            <a:custGeom>
              <a:avLst/>
              <a:gdLst/>
              <a:ahLst/>
              <a:cxnLst/>
              <a:rect r="r" b="b" t="t" l="l"/>
              <a:pathLst>
                <a:path h="688177" w="715055">
                  <a:moveTo>
                    <a:pt x="0" y="0"/>
                  </a:moveTo>
                  <a:lnTo>
                    <a:pt x="715055" y="0"/>
                  </a:lnTo>
                  <a:lnTo>
                    <a:pt x="715055" y="688176"/>
                  </a:lnTo>
                  <a:lnTo>
                    <a:pt x="0" y="688176"/>
                  </a:lnTo>
                  <a:lnTo>
                    <a:pt x="0" y="0"/>
                  </a:lnTo>
                  <a:close/>
                </a:path>
              </a:pathLst>
            </a:custGeom>
            <a:blipFill>
              <a:blip r:embed="rId10"/>
              <a:stretch>
                <a:fillRect l="0" t="0" r="-225098" b="0"/>
              </a:stretch>
            </a:blipFill>
          </p:spPr>
        </p:sp>
        <p:sp>
          <p:nvSpPr>
            <p:cNvPr name="Freeform 27" id="27"/>
            <p:cNvSpPr/>
            <p:nvPr/>
          </p:nvSpPr>
          <p:spPr>
            <a:xfrm flipH="false" flipV="false" rot="0">
              <a:off x="17807713" y="1970115"/>
              <a:ext cx="3002730" cy="897009"/>
            </a:xfrm>
            <a:custGeom>
              <a:avLst/>
              <a:gdLst/>
              <a:ahLst/>
              <a:cxnLst/>
              <a:rect r="r" b="b" t="t" l="l"/>
              <a:pathLst>
                <a:path h="897009" w="3002730">
                  <a:moveTo>
                    <a:pt x="0" y="0"/>
                  </a:moveTo>
                  <a:lnTo>
                    <a:pt x="3002730" y="0"/>
                  </a:lnTo>
                  <a:lnTo>
                    <a:pt x="3002730" y="897009"/>
                  </a:lnTo>
                  <a:lnTo>
                    <a:pt x="0" y="897009"/>
                  </a:lnTo>
                  <a:lnTo>
                    <a:pt x="0" y="0"/>
                  </a:lnTo>
                  <a:close/>
                </a:path>
              </a:pathLst>
            </a:custGeom>
            <a:blipFill>
              <a:blip r:embed="rId11"/>
              <a:stretch>
                <a:fillRect l="0" t="-115860" r="0" b="-118888"/>
              </a:stretch>
            </a:blipFill>
          </p:spPr>
        </p:sp>
        <p:sp>
          <p:nvSpPr>
            <p:cNvPr name="Freeform 28" id="28"/>
            <p:cNvSpPr/>
            <p:nvPr/>
          </p:nvSpPr>
          <p:spPr>
            <a:xfrm flipH="false" flipV="false" rot="0">
              <a:off x="15324902" y="1949103"/>
              <a:ext cx="2674341" cy="822292"/>
            </a:xfrm>
            <a:custGeom>
              <a:avLst/>
              <a:gdLst/>
              <a:ahLst/>
              <a:cxnLst/>
              <a:rect r="r" b="b" t="t" l="l"/>
              <a:pathLst>
                <a:path h="822292" w="2674341">
                  <a:moveTo>
                    <a:pt x="0" y="0"/>
                  </a:moveTo>
                  <a:lnTo>
                    <a:pt x="2674341" y="0"/>
                  </a:lnTo>
                  <a:lnTo>
                    <a:pt x="2674341" y="822292"/>
                  </a:lnTo>
                  <a:lnTo>
                    <a:pt x="0" y="822292"/>
                  </a:lnTo>
                  <a:lnTo>
                    <a:pt x="0" y="0"/>
                  </a:lnTo>
                  <a:close/>
                </a:path>
              </a:pathLst>
            </a:custGeom>
            <a:blipFill>
              <a:blip r:embed="rId12"/>
              <a:stretch>
                <a:fillRect l="0" t="-108252" r="0" b="-116977"/>
              </a:stretch>
            </a:blipFill>
            <a:ln cap="sq">
              <a:noFill/>
              <a:prstDash val="solid"/>
              <a:miter/>
            </a:ln>
          </p:spPr>
        </p:sp>
        <p:sp>
          <p:nvSpPr>
            <p:cNvPr name="TextBox 29" id="29"/>
            <p:cNvSpPr txBox="true"/>
            <p:nvPr/>
          </p:nvSpPr>
          <p:spPr>
            <a:xfrm rot="0">
              <a:off x="6779861" y="2502626"/>
              <a:ext cx="1055615" cy="364498"/>
            </a:xfrm>
            <a:prstGeom prst="rect">
              <a:avLst/>
            </a:prstGeom>
          </p:spPr>
          <p:txBody>
            <a:bodyPr anchor="t" rtlCol="false" tIns="0" lIns="0" bIns="0" rIns="0">
              <a:spAutoFit/>
            </a:bodyPr>
            <a:lstStyle/>
            <a:p>
              <a:pPr algn="just" marL="0" indent="0" lvl="1">
                <a:lnSpc>
                  <a:spcPts val="1937"/>
                </a:lnSpc>
              </a:pPr>
              <a:r>
                <a:rPr lang="en-US" b="true" sz="2128" spc="-234">
                  <a:solidFill>
                    <a:srgbClr val="2C6F9F"/>
                  </a:solidFill>
                  <a:latin typeface="Now Bold"/>
                  <a:ea typeface="Now Bold"/>
                  <a:cs typeface="Now Bold"/>
                  <a:sym typeface="Now Bold"/>
                </a:rPr>
                <a:t>2026</a:t>
              </a:r>
            </a:p>
          </p:txBody>
        </p:sp>
        <p:sp>
          <p:nvSpPr>
            <p:cNvPr name="TextBox 30" id="30"/>
            <p:cNvSpPr txBox="true"/>
            <p:nvPr/>
          </p:nvSpPr>
          <p:spPr>
            <a:xfrm rot="0">
              <a:off x="4854065" y="2508631"/>
              <a:ext cx="1613738" cy="344593"/>
            </a:xfrm>
            <a:prstGeom prst="rect">
              <a:avLst/>
            </a:prstGeom>
          </p:spPr>
          <p:txBody>
            <a:bodyPr anchor="t" rtlCol="false" tIns="0" lIns="0" bIns="0" rIns="0">
              <a:spAutoFit/>
            </a:bodyPr>
            <a:lstStyle/>
            <a:p>
              <a:pPr algn="r" marL="0" indent="0" lvl="1">
                <a:lnSpc>
                  <a:spcPts val="2054"/>
                </a:lnSpc>
              </a:pPr>
              <a:r>
                <a:rPr lang="en-US" b="true" sz="1741" spc="50">
                  <a:solidFill>
                    <a:srgbClr val="FFFFFF"/>
                  </a:solidFill>
                  <a:latin typeface="Now Bold"/>
                  <a:ea typeface="Now Bold"/>
                  <a:cs typeface="Now Bold"/>
                  <a:sym typeface="Now Bold"/>
                </a:rPr>
                <a:t>OCTOBER</a:t>
              </a:r>
            </a:p>
          </p:txBody>
        </p:sp>
        <p:sp>
          <p:nvSpPr>
            <p:cNvPr name="TextBox 31" id="31"/>
            <p:cNvSpPr txBox="true"/>
            <p:nvPr/>
          </p:nvSpPr>
          <p:spPr>
            <a:xfrm rot="0">
              <a:off x="22033704" y="2040822"/>
              <a:ext cx="1754262" cy="716454"/>
            </a:xfrm>
            <a:prstGeom prst="rect">
              <a:avLst/>
            </a:prstGeom>
          </p:spPr>
          <p:txBody>
            <a:bodyPr anchor="t" rtlCol="false" tIns="0" lIns="0" bIns="0" rIns="0">
              <a:spAutoFit/>
            </a:bodyPr>
            <a:lstStyle/>
            <a:p>
              <a:pPr algn="ctr" marL="0" indent="0" lvl="0">
                <a:lnSpc>
                  <a:spcPts val="3780"/>
                </a:lnSpc>
                <a:spcBef>
                  <a:spcPct val="0"/>
                </a:spcBef>
              </a:pPr>
              <a:r>
                <a:rPr lang="en-US" sz="4064" spc="-166" strike="noStrike" u="none">
                  <a:solidFill>
                    <a:srgbClr val="185079"/>
                  </a:solidFill>
                  <a:latin typeface="Handy Casual"/>
                  <a:ea typeface="Handy Casual"/>
                  <a:cs typeface="Handy Casual"/>
                  <a:sym typeface="Handy Casual"/>
                </a:rPr>
                <a:t>APCLPC</a:t>
              </a:r>
            </a:p>
          </p:txBody>
        </p:sp>
        <p:sp>
          <p:nvSpPr>
            <p:cNvPr name="TextBox 32" id="32"/>
            <p:cNvSpPr txBox="true"/>
            <p:nvPr/>
          </p:nvSpPr>
          <p:spPr>
            <a:xfrm rot="0">
              <a:off x="2712793" y="2519960"/>
              <a:ext cx="546709" cy="155736"/>
            </a:xfrm>
            <a:prstGeom prst="rect">
              <a:avLst/>
            </a:prstGeom>
          </p:spPr>
          <p:txBody>
            <a:bodyPr anchor="t" rtlCol="false" tIns="0" lIns="0" bIns="0" rIns="0">
              <a:spAutoFit/>
            </a:bodyPr>
            <a:lstStyle/>
            <a:p>
              <a:pPr algn="ctr">
                <a:lnSpc>
                  <a:spcPts val="575"/>
                </a:lnSpc>
              </a:pPr>
              <a:r>
                <a:rPr lang="en-US" b="true" sz="1150" spc="71">
                  <a:solidFill>
                    <a:srgbClr val="185079"/>
                  </a:solidFill>
                  <a:latin typeface="Binate Bold"/>
                  <a:ea typeface="Binate Bold"/>
                  <a:cs typeface="Binate Bold"/>
                  <a:sym typeface="Binate Bold"/>
                </a:rPr>
                <a:t>APC</a:t>
              </a:r>
            </a:p>
          </p:txBody>
        </p:sp>
        <p:sp>
          <p:nvSpPr>
            <p:cNvPr name="TextBox 33" id="33"/>
            <p:cNvSpPr txBox="true"/>
            <p:nvPr/>
          </p:nvSpPr>
          <p:spPr>
            <a:xfrm rot="0">
              <a:off x="2667352" y="2674857"/>
              <a:ext cx="637590" cy="184311"/>
            </a:xfrm>
            <a:prstGeom prst="rect">
              <a:avLst/>
            </a:prstGeom>
          </p:spPr>
          <p:txBody>
            <a:bodyPr anchor="t" rtlCol="false" tIns="0" lIns="0" bIns="0" rIns="0">
              <a:spAutoFit/>
            </a:bodyPr>
            <a:lstStyle/>
            <a:p>
              <a:pPr algn="ctr">
                <a:lnSpc>
                  <a:spcPts val="970"/>
                </a:lnSpc>
              </a:pPr>
              <a:r>
                <a:rPr lang="en-US" b="true" sz="1155" spc="-78">
                  <a:solidFill>
                    <a:srgbClr val="CFD5EA"/>
                  </a:solidFill>
                  <a:latin typeface="Binate Bold"/>
                  <a:ea typeface="Binate Bold"/>
                  <a:cs typeface="Binate Bold"/>
                  <a:sym typeface="Binate Bold"/>
                </a:rPr>
                <a:t>2026</a:t>
              </a:r>
            </a:p>
          </p:txBody>
        </p:sp>
        <p:sp>
          <p:nvSpPr>
            <p:cNvPr name="TextBox 34" id="34"/>
            <p:cNvSpPr txBox="true"/>
            <p:nvPr/>
          </p:nvSpPr>
          <p:spPr>
            <a:xfrm rot="0">
              <a:off x="3521864" y="2541314"/>
              <a:ext cx="1299213" cy="364639"/>
            </a:xfrm>
            <a:prstGeom prst="rect">
              <a:avLst/>
            </a:prstGeom>
          </p:spPr>
          <p:txBody>
            <a:bodyPr anchor="t" rtlCol="false" tIns="0" lIns="0" bIns="0" rIns="0">
              <a:spAutoFit/>
            </a:bodyPr>
            <a:lstStyle/>
            <a:p>
              <a:pPr algn="just" marL="0" indent="0" lvl="1">
                <a:lnSpc>
                  <a:spcPts val="1939"/>
                </a:lnSpc>
              </a:pPr>
              <a:r>
                <a:rPr lang="en-US" b="true" sz="2131" spc="61">
                  <a:gradFill>
                    <a:gsLst>
                      <a:gs pos="0">
                        <a:srgbClr val="000000">
                          <a:alpha val="100000"/>
                        </a:srgbClr>
                      </a:gs>
                      <a:gs pos="100000">
                        <a:srgbClr val="3533CD">
                          <a:alpha val="100000"/>
                        </a:srgbClr>
                      </a:gs>
                    </a:gsLst>
                    <a:lin ang="0"/>
                  </a:gradFill>
                  <a:latin typeface="Now Bold"/>
                  <a:ea typeface="Now Bold"/>
                  <a:cs typeface="Now Bold"/>
                  <a:sym typeface="Now Bold"/>
                </a:rPr>
                <a:t>28-30</a:t>
              </a:r>
            </a:p>
          </p:txBody>
        </p:sp>
        <p:sp>
          <p:nvSpPr>
            <p:cNvPr name="TextBox 35" id="35"/>
            <p:cNvSpPr txBox="true"/>
            <p:nvPr/>
          </p:nvSpPr>
          <p:spPr>
            <a:xfrm rot="0">
              <a:off x="8323803" y="2588834"/>
              <a:ext cx="5514170" cy="251886"/>
            </a:xfrm>
            <a:prstGeom prst="rect">
              <a:avLst/>
            </a:prstGeom>
          </p:spPr>
          <p:txBody>
            <a:bodyPr anchor="t" rtlCol="false" tIns="0" lIns="0" bIns="0" rIns="0">
              <a:spAutoFit/>
            </a:bodyPr>
            <a:lstStyle/>
            <a:p>
              <a:pPr algn="l">
                <a:lnSpc>
                  <a:spcPts val="1464"/>
                </a:lnSpc>
              </a:pPr>
              <a:r>
                <a:rPr lang="en-US" b="true" sz="1319">
                  <a:solidFill>
                    <a:srgbClr val="27313A"/>
                  </a:solidFill>
                  <a:latin typeface="เอฟซี ไอคอนิก เท็กซ์ Bold"/>
                  <a:ea typeface="เอฟซี ไอคอนิก เท็กซ์ Bold"/>
                  <a:cs typeface="เอฟซี ไอคอนิก เท็กซ์ Bold"/>
                  <a:sym typeface="เอฟซี ไอคอนิก เท็กซ์ Bold"/>
                </a:rPr>
                <a:t>Cent</a:t>
              </a:r>
              <a:r>
                <a:rPr lang="en-US" b="true" sz="1319">
                  <a:solidFill>
                    <a:srgbClr val="27313A"/>
                  </a:solidFill>
                  <a:latin typeface="เอฟซี ไอคอนิก เท็กซ์ Bold"/>
                  <a:ea typeface="เอฟซี ไอคอนิก เท็กซ์ Bold"/>
                  <a:cs typeface="เอฟซี ไอคอนิก เท็กซ์ Bold"/>
                  <a:sym typeface="เอฟซี ไอคอนิก เท็กซ์ Bold"/>
                </a:rPr>
                <a:t>ara Grand at Central Plaza Ladprao, Bangkok</a:t>
              </a:r>
            </a:p>
          </p:txBody>
        </p:sp>
        <p:sp>
          <p:nvSpPr>
            <p:cNvPr name="TextBox 36" id="36"/>
            <p:cNvSpPr txBox="true"/>
            <p:nvPr/>
          </p:nvSpPr>
          <p:spPr>
            <a:xfrm rot="0">
              <a:off x="24430245" y="2063990"/>
              <a:ext cx="1255377" cy="579778"/>
            </a:xfrm>
            <a:prstGeom prst="rect">
              <a:avLst/>
            </a:prstGeom>
          </p:spPr>
          <p:txBody>
            <a:bodyPr anchor="t" rtlCol="false" tIns="0" lIns="0" bIns="0" rIns="0">
              <a:spAutoFit/>
            </a:bodyPr>
            <a:lstStyle/>
            <a:p>
              <a:pPr algn="ctr">
                <a:lnSpc>
                  <a:spcPts val="3367"/>
                </a:lnSpc>
                <a:spcBef>
                  <a:spcPct val="0"/>
                </a:spcBef>
              </a:pPr>
              <a:r>
                <a:rPr lang="en-US" b="true" sz="2853" spc="-174">
                  <a:solidFill>
                    <a:srgbClr val="004AAD"/>
                  </a:solidFill>
                  <a:latin typeface="Open Sauce Bold"/>
                  <a:ea typeface="Open Sauce Bold"/>
                  <a:cs typeface="Open Sauce Bold"/>
                  <a:sym typeface="Open Sauce Bold"/>
                </a:rPr>
                <a:t>TCCA</a:t>
              </a:r>
            </a:p>
          </p:txBody>
        </p:sp>
      </p:grpSp>
    </p:spTree>
  </p:cSld>
  <p:clrMapOvr>
    <a:masterClrMapping/>
  </p:clrMapOvr>
</p:sld>
</file>

<file path=ppt/slides/slide2.xml><?xml version="1.0" encoding="utf-8"?>
<p:sld xmlns:p="http://schemas.openxmlformats.org/presentationml/2006/main" xmlns:a="http://schemas.openxmlformats.org/drawingml/2006/main" xmlns:r="http://schemas.openxmlformats.org/officeDocument/2006/relationships">
  <p:cSld>
    <p:spTree>
      <p:nvGrpSpPr>
        <p:cNvPr id="1" name=""/>
        <p:cNvGrpSpPr/>
        <p:nvPr/>
      </p:nvGrpSpPr>
      <p:grpSpPr>
        <a:xfrm>
          <a:off x="0" y="0"/>
          <a:ext cx="0" cy="0"/>
          <a:chOff x="0" y="0"/>
          <a:chExt cx="0" cy="0"/>
        </a:xfrm>
      </p:grpSpPr>
      <p:sp>
        <p:nvSpPr>
          <p:cNvPr name="Freeform 2" id="2"/>
          <p:cNvSpPr/>
          <p:nvPr/>
        </p:nvSpPr>
        <p:spPr>
          <a:xfrm flipH="false" flipV="false" rot="0">
            <a:off x="0" y="0"/>
            <a:ext cx="18288000" cy="10287000"/>
          </a:xfrm>
          <a:custGeom>
            <a:avLst/>
            <a:gdLst/>
            <a:ahLst/>
            <a:cxnLst/>
            <a:rect r="r" b="b" t="t" l="l"/>
            <a:pathLst>
              <a:path h="10287000" w="18288000">
                <a:moveTo>
                  <a:pt x="0" y="0"/>
                </a:moveTo>
                <a:lnTo>
                  <a:pt x="18288000" y="0"/>
                </a:lnTo>
                <a:lnTo>
                  <a:pt x="18288000" y="10287000"/>
                </a:lnTo>
                <a:lnTo>
                  <a:pt x="0" y="10287000"/>
                </a:lnTo>
                <a:lnTo>
                  <a:pt x="0" y="0"/>
                </a:lnTo>
                <a:close/>
              </a:path>
            </a:pathLst>
          </a:custGeom>
          <a:blipFill>
            <a:blip r:embed="rId2"/>
            <a:stretch>
              <a:fillRect l="0" t="0" r="0" b="0"/>
            </a:stretch>
          </a:blipFill>
        </p:spPr>
      </p:sp>
      <p:sp>
        <p:nvSpPr>
          <p:cNvPr name="TextBox 3" id="3"/>
          <p:cNvSpPr txBox="true"/>
          <p:nvPr/>
        </p:nvSpPr>
        <p:spPr>
          <a:xfrm rot="0">
            <a:off x="1028700" y="2391893"/>
            <a:ext cx="14423623" cy="973455"/>
          </a:xfrm>
          <a:prstGeom prst="rect">
            <a:avLst/>
          </a:prstGeom>
        </p:spPr>
        <p:txBody>
          <a:bodyPr anchor="t" rtlCol="false" tIns="0" lIns="0" bIns="0" rIns="0">
            <a:spAutoFit/>
          </a:bodyPr>
          <a:lstStyle/>
          <a:p>
            <a:pPr algn="l">
              <a:lnSpc>
                <a:spcPts val="7200"/>
              </a:lnSpc>
            </a:pPr>
            <a:r>
              <a:rPr lang="en-US" sz="7200" spc="-266" b="true">
                <a:solidFill>
                  <a:srgbClr val="27313A"/>
                </a:solidFill>
                <a:latin typeface="Aileron Bold"/>
                <a:ea typeface="Aileron Bold"/>
                <a:cs typeface="Aileron Bold"/>
                <a:sym typeface="Aileron Bold"/>
              </a:rPr>
              <a:t>Conflict of Interest Declaration</a:t>
            </a:r>
          </a:p>
        </p:txBody>
      </p:sp>
      <p:sp>
        <p:nvSpPr>
          <p:cNvPr name="TextBox 4" id="4"/>
          <p:cNvSpPr txBox="true"/>
          <p:nvPr/>
        </p:nvSpPr>
        <p:spPr>
          <a:xfrm rot="0">
            <a:off x="1028700" y="3606363"/>
            <a:ext cx="16531976" cy="1216026"/>
          </a:xfrm>
          <a:prstGeom prst="rect">
            <a:avLst/>
          </a:prstGeom>
        </p:spPr>
        <p:txBody>
          <a:bodyPr anchor="t" rtlCol="false" tIns="0" lIns="0" bIns="0" rIns="0">
            <a:spAutoFit/>
          </a:bodyPr>
          <a:lstStyle/>
          <a:p>
            <a:pPr algn="l">
              <a:lnSpc>
                <a:spcPts val="4899"/>
              </a:lnSpc>
              <a:spcBef>
                <a:spcPct val="0"/>
              </a:spcBef>
            </a:pPr>
            <a:r>
              <a:rPr lang="en-US" sz="3499">
                <a:solidFill>
                  <a:srgbClr val="27313A"/>
                </a:solidFill>
                <a:latin typeface="Aileron"/>
                <a:ea typeface="Aileron"/>
                <a:cs typeface="Aileron"/>
                <a:sym typeface="Aileron"/>
              </a:rPr>
              <a:t>The authors declare that there are no known conflicts of interest or competing financial interests associated with this research or presentation.</a:t>
            </a:r>
          </a:p>
        </p:txBody>
      </p:sp>
      <p:sp>
        <p:nvSpPr>
          <p:cNvPr name="TextBox 5" id="5"/>
          <p:cNvSpPr txBox="true"/>
          <p:nvPr/>
        </p:nvSpPr>
        <p:spPr>
          <a:xfrm rot="0">
            <a:off x="1028700" y="5060514"/>
            <a:ext cx="16230600" cy="4311651"/>
          </a:xfrm>
          <a:prstGeom prst="rect">
            <a:avLst/>
          </a:prstGeom>
        </p:spPr>
        <p:txBody>
          <a:bodyPr anchor="t" rtlCol="false" tIns="0" lIns="0" bIns="0" rIns="0">
            <a:spAutoFit/>
          </a:bodyPr>
          <a:lstStyle/>
          <a:p>
            <a:pPr algn="l">
              <a:lnSpc>
                <a:spcPts val="4899"/>
              </a:lnSpc>
              <a:spcBef>
                <a:spcPct val="0"/>
              </a:spcBef>
            </a:pPr>
            <a:r>
              <a:rPr lang="en-US" sz="3499">
                <a:solidFill>
                  <a:srgbClr val="27313A"/>
                </a:solidFill>
                <a:latin typeface="Aileron"/>
                <a:ea typeface="Aileron"/>
                <a:cs typeface="Aileron"/>
                <a:sym typeface="Aileron"/>
              </a:rPr>
              <a:t>The presenters have the following financial or professional relationships to disclose relative to the content of this presentation:</a:t>
            </a:r>
          </a:p>
          <a:p>
            <a:pPr algn="l" marL="755644" indent="-377822" lvl="1">
              <a:lnSpc>
                <a:spcPts val="4899"/>
              </a:lnSpc>
              <a:spcBef>
                <a:spcPct val="0"/>
              </a:spcBef>
              <a:buFont typeface="Arial"/>
              <a:buChar char="•"/>
            </a:pPr>
            <a:r>
              <a:rPr lang="en-US" sz="3499">
                <a:solidFill>
                  <a:srgbClr val="27313A"/>
                </a:solidFill>
                <a:latin typeface="Aileron"/>
                <a:ea typeface="Aileron"/>
                <a:cs typeface="Aileron"/>
                <a:sym typeface="Aileron"/>
              </a:rPr>
              <a:t>Research Funding / Grants: [Name of Corporation/Pharmaceutical/Organization]</a:t>
            </a:r>
          </a:p>
          <a:p>
            <a:pPr algn="l" marL="755644" indent="-377822" lvl="1">
              <a:lnSpc>
                <a:spcPts val="4899"/>
              </a:lnSpc>
              <a:spcBef>
                <a:spcPct val="0"/>
              </a:spcBef>
              <a:buFont typeface="Arial"/>
              <a:buChar char="•"/>
            </a:pPr>
            <a:r>
              <a:rPr lang="en-US" sz="3499">
                <a:solidFill>
                  <a:srgbClr val="27313A"/>
                </a:solidFill>
                <a:latin typeface="Aileron"/>
                <a:ea typeface="Aileron"/>
                <a:cs typeface="Aileron"/>
                <a:sym typeface="Aileron"/>
              </a:rPr>
              <a:t>Consultant / Advisory Board: [Name of Company]</a:t>
            </a:r>
          </a:p>
          <a:p>
            <a:pPr algn="l" marL="755644" indent="-377822" lvl="1">
              <a:lnSpc>
                <a:spcPts val="4899"/>
              </a:lnSpc>
              <a:spcBef>
                <a:spcPct val="0"/>
              </a:spcBef>
              <a:buFont typeface="Arial"/>
              <a:buChar char="•"/>
            </a:pPr>
            <a:r>
              <a:rPr lang="en-US" sz="3499">
                <a:solidFill>
                  <a:srgbClr val="27313A"/>
                </a:solidFill>
                <a:latin typeface="Aileron"/>
                <a:ea typeface="Aileron"/>
                <a:cs typeface="Aileron"/>
                <a:sym typeface="Aileron"/>
              </a:rPr>
              <a:t>Stock / Equity Ownership: [Name of Company]</a:t>
            </a:r>
          </a:p>
          <a:p>
            <a:pPr algn="l" marL="755644" indent="-377822" lvl="1">
              <a:lnSpc>
                <a:spcPts val="4899"/>
              </a:lnSpc>
              <a:spcBef>
                <a:spcPct val="0"/>
              </a:spcBef>
              <a:buFont typeface="Arial"/>
              <a:buChar char="•"/>
            </a:pPr>
            <a:r>
              <a:rPr lang="en-US" sz="3499">
                <a:solidFill>
                  <a:srgbClr val="27313A"/>
                </a:solidFill>
                <a:latin typeface="Aileron"/>
                <a:ea typeface="Aileron"/>
                <a:cs typeface="Aileron"/>
                <a:sym typeface="Aileron"/>
              </a:rPr>
              <a:t>Patent Holder: [Details of patent, if applicable]</a:t>
            </a:r>
          </a:p>
        </p:txBody>
      </p:sp>
      <p:grpSp>
        <p:nvGrpSpPr>
          <p:cNvPr name="Group 6" id="6"/>
          <p:cNvGrpSpPr/>
          <p:nvPr/>
        </p:nvGrpSpPr>
        <p:grpSpPr>
          <a:xfrm rot="0">
            <a:off x="-1130300" y="-1084753"/>
            <a:ext cx="19264216" cy="3557946"/>
            <a:chOff x="0" y="0"/>
            <a:chExt cx="25685622" cy="4743928"/>
          </a:xfrm>
        </p:grpSpPr>
        <p:sp>
          <p:nvSpPr>
            <p:cNvPr name="Freeform 7" id="7"/>
            <p:cNvSpPr/>
            <p:nvPr/>
          </p:nvSpPr>
          <p:spPr>
            <a:xfrm flipH="false" flipV="false" rot="0">
              <a:off x="0" y="0"/>
              <a:ext cx="4743928" cy="4743928"/>
            </a:xfrm>
            <a:custGeom>
              <a:avLst/>
              <a:gdLst/>
              <a:ahLst/>
              <a:cxnLst/>
              <a:rect r="r" b="b" t="t" l="l"/>
              <a:pathLst>
                <a:path h="4743928" w="4743928">
                  <a:moveTo>
                    <a:pt x="0" y="0"/>
                  </a:moveTo>
                  <a:lnTo>
                    <a:pt x="4743928" y="0"/>
                  </a:lnTo>
                  <a:lnTo>
                    <a:pt x="4743928" y="4743928"/>
                  </a:lnTo>
                  <a:lnTo>
                    <a:pt x="0" y="4743928"/>
                  </a:lnTo>
                  <a:lnTo>
                    <a:pt x="0" y="0"/>
                  </a:lnTo>
                  <a:close/>
                </a:path>
              </a:pathLst>
            </a:custGeom>
            <a:blipFill>
              <a:blip r:embed="rId3">
                <a:extLst>
                  <a:ext uri="{96DAC541-7B7A-43D3-8B79-37D633B846F1}">
                    <asvg:svgBlip xmlns:asvg="http://schemas.microsoft.com/office/drawing/2016/SVG/main" r:embed="rId4"/>
                  </a:ext>
                </a:extLst>
              </a:blip>
              <a:stretch>
                <a:fillRect l="0" t="0" r="0" b="0"/>
              </a:stretch>
            </a:blipFill>
          </p:spPr>
        </p:sp>
        <p:sp>
          <p:nvSpPr>
            <p:cNvPr name="Freeform 8" id="8"/>
            <p:cNvSpPr/>
            <p:nvPr/>
          </p:nvSpPr>
          <p:spPr>
            <a:xfrm flipH="false" flipV="false" rot="0">
              <a:off x="4820128" y="2456746"/>
              <a:ext cx="1786928" cy="399107"/>
            </a:xfrm>
            <a:custGeom>
              <a:avLst/>
              <a:gdLst/>
              <a:ahLst/>
              <a:cxnLst/>
              <a:rect r="r" b="b" t="t" l="l"/>
              <a:pathLst>
                <a:path h="399107" w="1786928">
                  <a:moveTo>
                    <a:pt x="0" y="0"/>
                  </a:moveTo>
                  <a:lnTo>
                    <a:pt x="1786927" y="0"/>
                  </a:lnTo>
                  <a:lnTo>
                    <a:pt x="1786927" y="399108"/>
                  </a:lnTo>
                  <a:lnTo>
                    <a:pt x="0" y="399108"/>
                  </a:lnTo>
                  <a:lnTo>
                    <a:pt x="0" y="0"/>
                  </a:lnTo>
                  <a:close/>
                </a:path>
              </a:pathLst>
            </a:custGeom>
            <a:blipFill>
              <a:blip r:embed="rId5">
                <a:extLst>
                  <a:ext uri="{96DAC541-7B7A-43D3-8B79-37D633B846F1}">
                    <asvg:svgBlip xmlns:asvg="http://schemas.microsoft.com/office/drawing/2016/SVG/main" r:embed="rId6"/>
                  </a:ext>
                </a:extLst>
              </a:blip>
              <a:stretch>
                <a:fillRect l="0" t="-137" r="0" b="-137"/>
              </a:stretch>
            </a:blipFill>
          </p:spPr>
        </p:sp>
        <p:sp>
          <p:nvSpPr>
            <p:cNvPr name="Freeform 9" id="9"/>
            <p:cNvSpPr/>
            <p:nvPr/>
          </p:nvSpPr>
          <p:spPr>
            <a:xfrm flipH="false" flipV="false" rot="0">
              <a:off x="20768831" y="2162711"/>
              <a:ext cx="1290273" cy="482155"/>
            </a:xfrm>
            <a:custGeom>
              <a:avLst/>
              <a:gdLst/>
              <a:ahLst/>
              <a:cxnLst/>
              <a:rect r="r" b="b" t="t" l="l"/>
              <a:pathLst>
                <a:path h="482155" w="1290273">
                  <a:moveTo>
                    <a:pt x="0" y="0"/>
                  </a:moveTo>
                  <a:lnTo>
                    <a:pt x="1290273" y="0"/>
                  </a:lnTo>
                  <a:lnTo>
                    <a:pt x="1290273" y="482155"/>
                  </a:lnTo>
                  <a:lnTo>
                    <a:pt x="0" y="482155"/>
                  </a:lnTo>
                  <a:lnTo>
                    <a:pt x="0" y="0"/>
                  </a:lnTo>
                  <a:close/>
                </a:path>
              </a:pathLst>
            </a:custGeom>
            <a:blipFill>
              <a:blip r:embed="rId7"/>
              <a:stretch>
                <a:fillRect l="0" t="0" r="0" b="0"/>
              </a:stretch>
            </a:blipFill>
          </p:spPr>
        </p:sp>
        <p:sp>
          <p:nvSpPr>
            <p:cNvPr name="TextBox 10" id="10"/>
            <p:cNvSpPr txBox="true"/>
            <p:nvPr/>
          </p:nvSpPr>
          <p:spPr>
            <a:xfrm rot="0">
              <a:off x="3521864" y="1945572"/>
              <a:ext cx="11803038" cy="443803"/>
            </a:xfrm>
            <a:prstGeom prst="rect">
              <a:avLst/>
            </a:prstGeom>
          </p:spPr>
          <p:txBody>
            <a:bodyPr anchor="t" rtlCol="false" tIns="0" lIns="0" bIns="0" rIns="0">
              <a:spAutoFit/>
            </a:bodyPr>
            <a:lstStyle/>
            <a:p>
              <a:pPr algn="just">
                <a:lnSpc>
                  <a:spcPts val="2634"/>
                </a:lnSpc>
              </a:pPr>
              <a:r>
                <a:rPr lang="en-US" sz="2290" spc="-96">
                  <a:solidFill>
                    <a:srgbClr val="185079"/>
                  </a:solidFill>
                  <a:latin typeface="Sunborn"/>
                  <a:ea typeface="Sunborn"/>
                  <a:cs typeface="Sunborn"/>
                  <a:sym typeface="Sunborn"/>
                </a:rPr>
                <a:t>2026 </a:t>
              </a:r>
              <a:r>
                <a:rPr lang="en-US" sz="2290" spc="-96">
                  <a:solidFill>
                    <a:srgbClr val="185079"/>
                  </a:solidFill>
                  <a:latin typeface="Sunborn"/>
                  <a:ea typeface="Sunborn"/>
                  <a:cs typeface="Sunborn"/>
                  <a:sym typeface="Sunborn"/>
                </a:rPr>
                <a:t>AsiaN Pacific Plastic surgery &amp; Craniofacial Congress</a:t>
              </a:r>
            </a:p>
          </p:txBody>
        </p:sp>
        <p:sp>
          <p:nvSpPr>
            <p:cNvPr name="Freeform 11" id="11"/>
            <p:cNvSpPr/>
            <p:nvPr/>
          </p:nvSpPr>
          <p:spPr>
            <a:xfrm flipH="false" flipV="false" rot="0">
              <a:off x="1507067" y="1732591"/>
              <a:ext cx="2014797" cy="1236759"/>
            </a:xfrm>
            <a:custGeom>
              <a:avLst/>
              <a:gdLst/>
              <a:ahLst/>
              <a:cxnLst/>
              <a:rect r="r" b="b" t="t" l="l"/>
              <a:pathLst>
                <a:path h="1236759" w="2014797">
                  <a:moveTo>
                    <a:pt x="0" y="0"/>
                  </a:moveTo>
                  <a:lnTo>
                    <a:pt x="2014797" y="0"/>
                  </a:lnTo>
                  <a:lnTo>
                    <a:pt x="2014797" y="1236759"/>
                  </a:lnTo>
                  <a:lnTo>
                    <a:pt x="0" y="1236759"/>
                  </a:lnTo>
                  <a:lnTo>
                    <a:pt x="0" y="0"/>
                  </a:lnTo>
                  <a:close/>
                </a:path>
              </a:pathLst>
            </a:custGeom>
            <a:blipFill>
              <a:blip r:embed="rId8"/>
              <a:stretch>
                <a:fillRect l="0" t="-31586" r="0" b="-31323"/>
              </a:stretch>
            </a:blipFill>
          </p:spPr>
        </p:sp>
        <p:sp>
          <p:nvSpPr>
            <p:cNvPr name="Freeform 12" id="12"/>
            <p:cNvSpPr/>
            <p:nvPr/>
          </p:nvSpPr>
          <p:spPr>
            <a:xfrm flipH="false" flipV="false" rot="0">
              <a:off x="8002374" y="2445476"/>
              <a:ext cx="245250" cy="398780"/>
            </a:xfrm>
            <a:custGeom>
              <a:avLst/>
              <a:gdLst/>
              <a:ahLst/>
              <a:cxnLst/>
              <a:rect r="r" b="b" t="t" l="l"/>
              <a:pathLst>
                <a:path h="398780" w="245250">
                  <a:moveTo>
                    <a:pt x="0" y="0"/>
                  </a:moveTo>
                  <a:lnTo>
                    <a:pt x="245249" y="0"/>
                  </a:lnTo>
                  <a:lnTo>
                    <a:pt x="245249" y="398780"/>
                  </a:lnTo>
                  <a:lnTo>
                    <a:pt x="0" y="398780"/>
                  </a:lnTo>
                  <a:lnTo>
                    <a:pt x="0" y="0"/>
                  </a:lnTo>
                  <a:close/>
                </a:path>
              </a:pathLst>
            </a:custGeom>
            <a:blipFill>
              <a:blip r:embed="rId9"/>
              <a:stretch>
                <a:fillRect l="0" t="0" r="0" b="0"/>
              </a:stretch>
            </a:blipFill>
          </p:spPr>
        </p:sp>
        <p:sp>
          <p:nvSpPr>
            <p:cNvPr name="Freeform 13" id="13"/>
            <p:cNvSpPr/>
            <p:nvPr/>
          </p:nvSpPr>
          <p:spPr>
            <a:xfrm flipH="false" flipV="false" rot="0">
              <a:off x="23635340" y="2006882"/>
              <a:ext cx="715055" cy="688177"/>
            </a:xfrm>
            <a:custGeom>
              <a:avLst/>
              <a:gdLst/>
              <a:ahLst/>
              <a:cxnLst/>
              <a:rect r="r" b="b" t="t" l="l"/>
              <a:pathLst>
                <a:path h="688177" w="715055">
                  <a:moveTo>
                    <a:pt x="0" y="0"/>
                  </a:moveTo>
                  <a:lnTo>
                    <a:pt x="715055" y="0"/>
                  </a:lnTo>
                  <a:lnTo>
                    <a:pt x="715055" y="688176"/>
                  </a:lnTo>
                  <a:lnTo>
                    <a:pt x="0" y="688176"/>
                  </a:lnTo>
                  <a:lnTo>
                    <a:pt x="0" y="0"/>
                  </a:lnTo>
                  <a:close/>
                </a:path>
              </a:pathLst>
            </a:custGeom>
            <a:blipFill>
              <a:blip r:embed="rId10"/>
              <a:stretch>
                <a:fillRect l="0" t="0" r="-225098" b="0"/>
              </a:stretch>
            </a:blipFill>
          </p:spPr>
        </p:sp>
        <p:sp>
          <p:nvSpPr>
            <p:cNvPr name="Freeform 14" id="14"/>
            <p:cNvSpPr/>
            <p:nvPr/>
          </p:nvSpPr>
          <p:spPr>
            <a:xfrm flipH="false" flipV="false" rot="0">
              <a:off x="17807713" y="1970115"/>
              <a:ext cx="3002730" cy="897009"/>
            </a:xfrm>
            <a:custGeom>
              <a:avLst/>
              <a:gdLst/>
              <a:ahLst/>
              <a:cxnLst/>
              <a:rect r="r" b="b" t="t" l="l"/>
              <a:pathLst>
                <a:path h="897009" w="3002730">
                  <a:moveTo>
                    <a:pt x="0" y="0"/>
                  </a:moveTo>
                  <a:lnTo>
                    <a:pt x="3002730" y="0"/>
                  </a:lnTo>
                  <a:lnTo>
                    <a:pt x="3002730" y="897009"/>
                  </a:lnTo>
                  <a:lnTo>
                    <a:pt x="0" y="897009"/>
                  </a:lnTo>
                  <a:lnTo>
                    <a:pt x="0" y="0"/>
                  </a:lnTo>
                  <a:close/>
                </a:path>
              </a:pathLst>
            </a:custGeom>
            <a:blipFill>
              <a:blip r:embed="rId11"/>
              <a:stretch>
                <a:fillRect l="0" t="-115860" r="0" b="-118888"/>
              </a:stretch>
            </a:blipFill>
          </p:spPr>
        </p:sp>
        <p:sp>
          <p:nvSpPr>
            <p:cNvPr name="Freeform 15" id="15"/>
            <p:cNvSpPr/>
            <p:nvPr/>
          </p:nvSpPr>
          <p:spPr>
            <a:xfrm flipH="false" flipV="false" rot="0">
              <a:off x="15324902" y="1949103"/>
              <a:ext cx="2674341" cy="822292"/>
            </a:xfrm>
            <a:custGeom>
              <a:avLst/>
              <a:gdLst/>
              <a:ahLst/>
              <a:cxnLst/>
              <a:rect r="r" b="b" t="t" l="l"/>
              <a:pathLst>
                <a:path h="822292" w="2674341">
                  <a:moveTo>
                    <a:pt x="0" y="0"/>
                  </a:moveTo>
                  <a:lnTo>
                    <a:pt x="2674341" y="0"/>
                  </a:lnTo>
                  <a:lnTo>
                    <a:pt x="2674341" y="822292"/>
                  </a:lnTo>
                  <a:lnTo>
                    <a:pt x="0" y="822292"/>
                  </a:lnTo>
                  <a:lnTo>
                    <a:pt x="0" y="0"/>
                  </a:lnTo>
                  <a:close/>
                </a:path>
              </a:pathLst>
            </a:custGeom>
            <a:blipFill>
              <a:blip r:embed="rId12"/>
              <a:stretch>
                <a:fillRect l="0" t="-108252" r="0" b="-116977"/>
              </a:stretch>
            </a:blipFill>
            <a:ln cap="sq">
              <a:noFill/>
              <a:prstDash val="solid"/>
              <a:miter/>
            </a:ln>
          </p:spPr>
        </p:sp>
        <p:sp>
          <p:nvSpPr>
            <p:cNvPr name="TextBox 16" id="16"/>
            <p:cNvSpPr txBox="true"/>
            <p:nvPr/>
          </p:nvSpPr>
          <p:spPr>
            <a:xfrm rot="0">
              <a:off x="6779861" y="2502626"/>
              <a:ext cx="1055615" cy="364498"/>
            </a:xfrm>
            <a:prstGeom prst="rect">
              <a:avLst/>
            </a:prstGeom>
          </p:spPr>
          <p:txBody>
            <a:bodyPr anchor="t" rtlCol="false" tIns="0" lIns="0" bIns="0" rIns="0">
              <a:spAutoFit/>
            </a:bodyPr>
            <a:lstStyle/>
            <a:p>
              <a:pPr algn="just" marL="0" indent="0" lvl="1">
                <a:lnSpc>
                  <a:spcPts val="1937"/>
                </a:lnSpc>
              </a:pPr>
              <a:r>
                <a:rPr lang="en-US" b="true" sz="2128" spc="-234">
                  <a:solidFill>
                    <a:srgbClr val="2C6F9F"/>
                  </a:solidFill>
                  <a:latin typeface="Now Bold"/>
                  <a:ea typeface="Now Bold"/>
                  <a:cs typeface="Now Bold"/>
                  <a:sym typeface="Now Bold"/>
                </a:rPr>
                <a:t>2026</a:t>
              </a:r>
            </a:p>
          </p:txBody>
        </p:sp>
        <p:sp>
          <p:nvSpPr>
            <p:cNvPr name="TextBox 17" id="17"/>
            <p:cNvSpPr txBox="true"/>
            <p:nvPr/>
          </p:nvSpPr>
          <p:spPr>
            <a:xfrm rot="0">
              <a:off x="4854065" y="2508631"/>
              <a:ext cx="1613738" cy="344593"/>
            </a:xfrm>
            <a:prstGeom prst="rect">
              <a:avLst/>
            </a:prstGeom>
          </p:spPr>
          <p:txBody>
            <a:bodyPr anchor="t" rtlCol="false" tIns="0" lIns="0" bIns="0" rIns="0">
              <a:spAutoFit/>
            </a:bodyPr>
            <a:lstStyle/>
            <a:p>
              <a:pPr algn="r" marL="0" indent="0" lvl="1">
                <a:lnSpc>
                  <a:spcPts val="2054"/>
                </a:lnSpc>
              </a:pPr>
              <a:r>
                <a:rPr lang="en-US" b="true" sz="1741" spc="50">
                  <a:solidFill>
                    <a:srgbClr val="FFFFFF"/>
                  </a:solidFill>
                  <a:latin typeface="Now Bold"/>
                  <a:ea typeface="Now Bold"/>
                  <a:cs typeface="Now Bold"/>
                  <a:sym typeface="Now Bold"/>
                </a:rPr>
                <a:t>OCTOBER</a:t>
              </a:r>
            </a:p>
          </p:txBody>
        </p:sp>
        <p:sp>
          <p:nvSpPr>
            <p:cNvPr name="TextBox 18" id="18"/>
            <p:cNvSpPr txBox="true"/>
            <p:nvPr/>
          </p:nvSpPr>
          <p:spPr>
            <a:xfrm rot="0">
              <a:off x="22033704" y="2040822"/>
              <a:ext cx="1754262" cy="716454"/>
            </a:xfrm>
            <a:prstGeom prst="rect">
              <a:avLst/>
            </a:prstGeom>
          </p:spPr>
          <p:txBody>
            <a:bodyPr anchor="t" rtlCol="false" tIns="0" lIns="0" bIns="0" rIns="0">
              <a:spAutoFit/>
            </a:bodyPr>
            <a:lstStyle/>
            <a:p>
              <a:pPr algn="ctr" marL="0" indent="0" lvl="0">
                <a:lnSpc>
                  <a:spcPts val="3780"/>
                </a:lnSpc>
                <a:spcBef>
                  <a:spcPct val="0"/>
                </a:spcBef>
              </a:pPr>
              <a:r>
                <a:rPr lang="en-US" sz="4064" spc="-166" strike="noStrike" u="none">
                  <a:solidFill>
                    <a:srgbClr val="185079"/>
                  </a:solidFill>
                  <a:latin typeface="Handy Casual"/>
                  <a:ea typeface="Handy Casual"/>
                  <a:cs typeface="Handy Casual"/>
                  <a:sym typeface="Handy Casual"/>
                </a:rPr>
                <a:t>APCLPC</a:t>
              </a:r>
            </a:p>
          </p:txBody>
        </p:sp>
        <p:sp>
          <p:nvSpPr>
            <p:cNvPr name="TextBox 19" id="19"/>
            <p:cNvSpPr txBox="true"/>
            <p:nvPr/>
          </p:nvSpPr>
          <p:spPr>
            <a:xfrm rot="0">
              <a:off x="2712793" y="2519960"/>
              <a:ext cx="546709" cy="155736"/>
            </a:xfrm>
            <a:prstGeom prst="rect">
              <a:avLst/>
            </a:prstGeom>
          </p:spPr>
          <p:txBody>
            <a:bodyPr anchor="t" rtlCol="false" tIns="0" lIns="0" bIns="0" rIns="0">
              <a:spAutoFit/>
            </a:bodyPr>
            <a:lstStyle/>
            <a:p>
              <a:pPr algn="ctr">
                <a:lnSpc>
                  <a:spcPts val="575"/>
                </a:lnSpc>
              </a:pPr>
              <a:r>
                <a:rPr lang="en-US" b="true" sz="1150" spc="71">
                  <a:solidFill>
                    <a:srgbClr val="185079"/>
                  </a:solidFill>
                  <a:latin typeface="Binate Bold"/>
                  <a:ea typeface="Binate Bold"/>
                  <a:cs typeface="Binate Bold"/>
                  <a:sym typeface="Binate Bold"/>
                </a:rPr>
                <a:t>APC</a:t>
              </a:r>
            </a:p>
          </p:txBody>
        </p:sp>
        <p:sp>
          <p:nvSpPr>
            <p:cNvPr name="TextBox 20" id="20"/>
            <p:cNvSpPr txBox="true"/>
            <p:nvPr/>
          </p:nvSpPr>
          <p:spPr>
            <a:xfrm rot="0">
              <a:off x="2667352" y="2674857"/>
              <a:ext cx="637590" cy="184311"/>
            </a:xfrm>
            <a:prstGeom prst="rect">
              <a:avLst/>
            </a:prstGeom>
          </p:spPr>
          <p:txBody>
            <a:bodyPr anchor="t" rtlCol="false" tIns="0" lIns="0" bIns="0" rIns="0">
              <a:spAutoFit/>
            </a:bodyPr>
            <a:lstStyle/>
            <a:p>
              <a:pPr algn="ctr">
                <a:lnSpc>
                  <a:spcPts val="970"/>
                </a:lnSpc>
              </a:pPr>
              <a:r>
                <a:rPr lang="en-US" b="true" sz="1155" spc="-78">
                  <a:solidFill>
                    <a:srgbClr val="CFD5EA"/>
                  </a:solidFill>
                  <a:latin typeface="Binate Bold"/>
                  <a:ea typeface="Binate Bold"/>
                  <a:cs typeface="Binate Bold"/>
                  <a:sym typeface="Binate Bold"/>
                </a:rPr>
                <a:t>2026</a:t>
              </a:r>
            </a:p>
          </p:txBody>
        </p:sp>
        <p:sp>
          <p:nvSpPr>
            <p:cNvPr name="TextBox 21" id="21"/>
            <p:cNvSpPr txBox="true"/>
            <p:nvPr/>
          </p:nvSpPr>
          <p:spPr>
            <a:xfrm rot="0">
              <a:off x="3521864" y="2541314"/>
              <a:ext cx="1299213" cy="364639"/>
            </a:xfrm>
            <a:prstGeom prst="rect">
              <a:avLst/>
            </a:prstGeom>
          </p:spPr>
          <p:txBody>
            <a:bodyPr anchor="t" rtlCol="false" tIns="0" lIns="0" bIns="0" rIns="0">
              <a:spAutoFit/>
            </a:bodyPr>
            <a:lstStyle/>
            <a:p>
              <a:pPr algn="just" marL="0" indent="0" lvl="1">
                <a:lnSpc>
                  <a:spcPts val="1939"/>
                </a:lnSpc>
              </a:pPr>
              <a:r>
                <a:rPr lang="en-US" b="true" sz="2131" spc="61">
                  <a:gradFill>
                    <a:gsLst>
                      <a:gs pos="0">
                        <a:srgbClr val="000000">
                          <a:alpha val="100000"/>
                        </a:srgbClr>
                      </a:gs>
                      <a:gs pos="100000">
                        <a:srgbClr val="3533CD">
                          <a:alpha val="100000"/>
                        </a:srgbClr>
                      </a:gs>
                    </a:gsLst>
                    <a:lin ang="0"/>
                  </a:gradFill>
                  <a:latin typeface="Now Bold"/>
                  <a:ea typeface="Now Bold"/>
                  <a:cs typeface="Now Bold"/>
                  <a:sym typeface="Now Bold"/>
                </a:rPr>
                <a:t>28-30</a:t>
              </a:r>
            </a:p>
          </p:txBody>
        </p:sp>
        <p:sp>
          <p:nvSpPr>
            <p:cNvPr name="TextBox 22" id="22"/>
            <p:cNvSpPr txBox="true"/>
            <p:nvPr/>
          </p:nvSpPr>
          <p:spPr>
            <a:xfrm rot="0">
              <a:off x="8323803" y="2588834"/>
              <a:ext cx="5514170" cy="251886"/>
            </a:xfrm>
            <a:prstGeom prst="rect">
              <a:avLst/>
            </a:prstGeom>
          </p:spPr>
          <p:txBody>
            <a:bodyPr anchor="t" rtlCol="false" tIns="0" lIns="0" bIns="0" rIns="0">
              <a:spAutoFit/>
            </a:bodyPr>
            <a:lstStyle/>
            <a:p>
              <a:pPr algn="l">
                <a:lnSpc>
                  <a:spcPts val="1464"/>
                </a:lnSpc>
              </a:pPr>
              <a:r>
                <a:rPr lang="en-US" b="true" sz="1319">
                  <a:solidFill>
                    <a:srgbClr val="27313A"/>
                  </a:solidFill>
                  <a:latin typeface="เอฟซี ไอคอนิก เท็กซ์ Bold"/>
                  <a:ea typeface="เอฟซี ไอคอนิก เท็กซ์ Bold"/>
                  <a:cs typeface="เอฟซี ไอคอนิก เท็กซ์ Bold"/>
                  <a:sym typeface="เอฟซี ไอคอนิก เท็กซ์ Bold"/>
                </a:rPr>
                <a:t>Cent</a:t>
              </a:r>
              <a:r>
                <a:rPr lang="en-US" b="true" sz="1319">
                  <a:solidFill>
                    <a:srgbClr val="27313A"/>
                  </a:solidFill>
                  <a:latin typeface="เอฟซี ไอคอนิก เท็กซ์ Bold"/>
                  <a:ea typeface="เอฟซี ไอคอนิก เท็กซ์ Bold"/>
                  <a:cs typeface="เอฟซี ไอคอนิก เท็กซ์ Bold"/>
                  <a:sym typeface="เอฟซี ไอคอนิก เท็กซ์ Bold"/>
                </a:rPr>
                <a:t>ara Grand at Central Plaza Ladprao, Bangkok</a:t>
              </a:r>
            </a:p>
          </p:txBody>
        </p:sp>
        <p:sp>
          <p:nvSpPr>
            <p:cNvPr name="TextBox 23" id="23"/>
            <p:cNvSpPr txBox="true"/>
            <p:nvPr/>
          </p:nvSpPr>
          <p:spPr>
            <a:xfrm rot="0">
              <a:off x="24430245" y="2063990"/>
              <a:ext cx="1255377" cy="579778"/>
            </a:xfrm>
            <a:prstGeom prst="rect">
              <a:avLst/>
            </a:prstGeom>
          </p:spPr>
          <p:txBody>
            <a:bodyPr anchor="t" rtlCol="false" tIns="0" lIns="0" bIns="0" rIns="0">
              <a:spAutoFit/>
            </a:bodyPr>
            <a:lstStyle/>
            <a:p>
              <a:pPr algn="ctr">
                <a:lnSpc>
                  <a:spcPts val="3367"/>
                </a:lnSpc>
                <a:spcBef>
                  <a:spcPct val="0"/>
                </a:spcBef>
              </a:pPr>
              <a:r>
                <a:rPr lang="en-US" b="true" sz="2853" spc="-174">
                  <a:solidFill>
                    <a:srgbClr val="004AAD"/>
                  </a:solidFill>
                  <a:latin typeface="Open Sauce Bold"/>
                  <a:ea typeface="Open Sauce Bold"/>
                  <a:cs typeface="Open Sauce Bold"/>
                  <a:sym typeface="Open Sauce Bold"/>
                </a:rPr>
                <a:t>TCCA</a:t>
              </a:r>
            </a:p>
          </p:txBody>
        </p:sp>
      </p:grpSp>
    </p:spTree>
  </p:cSld>
  <p:clrMapOvr>
    <a:masterClrMapping/>
  </p:clrMapOvr>
</p:sld>
</file>

<file path=ppt/slides/slide3.xml><?xml version="1.0" encoding="utf-8"?>
<p:sld xmlns:p="http://schemas.openxmlformats.org/presentationml/2006/main" xmlns:a="http://schemas.openxmlformats.org/drawingml/2006/main" xmlns:r="http://schemas.openxmlformats.org/officeDocument/2006/relationships">
  <p:cSld>
    <p:spTree>
      <p:nvGrpSpPr>
        <p:cNvPr id="1" name=""/>
        <p:cNvGrpSpPr/>
        <p:nvPr/>
      </p:nvGrpSpPr>
      <p:grpSpPr>
        <a:xfrm>
          <a:off x="0" y="0"/>
          <a:ext cx="0" cy="0"/>
          <a:chOff x="0" y="0"/>
          <a:chExt cx="0" cy="0"/>
        </a:xfrm>
      </p:grpSpPr>
      <p:sp>
        <p:nvSpPr>
          <p:cNvPr name="Freeform 2" id="2"/>
          <p:cNvSpPr/>
          <p:nvPr/>
        </p:nvSpPr>
        <p:spPr>
          <a:xfrm flipH="false" flipV="false" rot="0">
            <a:off x="0" y="0"/>
            <a:ext cx="18288000" cy="10287000"/>
          </a:xfrm>
          <a:custGeom>
            <a:avLst/>
            <a:gdLst/>
            <a:ahLst/>
            <a:cxnLst/>
            <a:rect r="r" b="b" t="t" l="l"/>
            <a:pathLst>
              <a:path h="10287000" w="18288000">
                <a:moveTo>
                  <a:pt x="0" y="0"/>
                </a:moveTo>
                <a:lnTo>
                  <a:pt x="18288000" y="0"/>
                </a:lnTo>
                <a:lnTo>
                  <a:pt x="18288000" y="10287000"/>
                </a:lnTo>
                <a:lnTo>
                  <a:pt x="0" y="10287000"/>
                </a:lnTo>
                <a:lnTo>
                  <a:pt x="0" y="0"/>
                </a:lnTo>
                <a:close/>
              </a:path>
            </a:pathLst>
          </a:custGeom>
          <a:blipFill>
            <a:blip r:embed="rId2"/>
            <a:stretch>
              <a:fillRect l="0" t="0" r="0" b="0"/>
            </a:stretch>
          </a:blipFill>
        </p:spPr>
      </p:sp>
      <p:grpSp>
        <p:nvGrpSpPr>
          <p:cNvPr name="Group 3" id="3"/>
          <p:cNvGrpSpPr/>
          <p:nvPr/>
        </p:nvGrpSpPr>
        <p:grpSpPr>
          <a:xfrm rot="0">
            <a:off x="9144000" y="1460916"/>
            <a:ext cx="6648612" cy="3324543"/>
            <a:chOff x="0" y="0"/>
            <a:chExt cx="1455025" cy="727564"/>
          </a:xfrm>
        </p:grpSpPr>
        <p:sp>
          <p:nvSpPr>
            <p:cNvPr name="Freeform 4" id="4"/>
            <p:cNvSpPr/>
            <p:nvPr/>
          </p:nvSpPr>
          <p:spPr>
            <a:xfrm flipH="false" flipV="false" rot="0">
              <a:off x="0" y="0"/>
              <a:ext cx="1455025" cy="727564"/>
            </a:xfrm>
            <a:custGeom>
              <a:avLst/>
              <a:gdLst/>
              <a:ahLst/>
              <a:cxnLst/>
              <a:rect r="r" b="b" t="t" l="l"/>
              <a:pathLst>
                <a:path h="727564" w="1455025">
                  <a:moveTo>
                    <a:pt x="0" y="0"/>
                  </a:moveTo>
                  <a:lnTo>
                    <a:pt x="1455025" y="0"/>
                  </a:lnTo>
                  <a:lnTo>
                    <a:pt x="1455025" y="727564"/>
                  </a:lnTo>
                  <a:lnTo>
                    <a:pt x="0" y="727564"/>
                  </a:lnTo>
                  <a:close/>
                </a:path>
              </a:pathLst>
            </a:custGeom>
            <a:blipFill>
              <a:blip r:embed="rId3"/>
              <a:stretch>
                <a:fillRect l="0" t="-74991" r="0" b="-74991"/>
              </a:stretch>
            </a:blipFill>
          </p:spPr>
        </p:sp>
      </p:grpSp>
      <p:grpSp>
        <p:nvGrpSpPr>
          <p:cNvPr name="Group 5" id="5"/>
          <p:cNvGrpSpPr/>
          <p:nvPr/>
        </p:nvGrpSpPr>
        <p:grpSpPr>
          <a:xfrm rot="0">
            <a:off x="9144000" y="5240118"/>
            <a:ext cx="1061403" cy="1061403"/>
            <a:chOff x="0" y="0"/>
            <a:chExt cx="812800" cy="812800"/>
          </a:xfrm>
        </p:grpSpPr>
        <p:sp>
          <p:nvSpPr>
            <p:cNvPr name="Freeform 6" id="6"/>
            <p:cNvSpPr/>
            <p:nvPr/>
          </p:nvSpPr>
          <p:spPr>
            <a:xfrm flipH="false" flipV="false" rot="0">
              <a:off x="0" y="0"/>
              <a:ext cx="812800" cy="812800"/>
            </a:xfrm>
            <a:custGeom>
              <a:avLst/>
              <a:gdLst/>
              <a:ahLst/>
              <a:cxnLst/>
              <a:rect r="r" b="b" t="t" l="l"/>
              <a:pathLst>
                <a:path h="812800" w="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ln w="19050" cap="sq">
              <a:solidFill>
                <a:srgbClr val="FFFFFF"/>
              </a:solidFill>
              <a:prstDash val="solid"/>
              <a:miter/>
            </a:ln>
          </p:spPr>
        </p:sp>
        <p:sp>
          <p:nvSpPr>
            <p:cNvPr name="TextBox 7" id="7"/>
            <p:cNvSpPr txBox="true"/>
            <p:nvPr/>
          </p:nvSpPr>
          <p:spPr>
            <a:xfrm>
              <a:off x="76200" y="28575"/>
              <a:ext cx="660400" cy="708025"/>
            </a:xfrm>
            <a:prstGeom prst="rect">
              <a:avLst/>
            </a:prstGeom>
          </p:spPr>
          <p:txBody>
            <a:bodyPr anchor="ctr" rtlCol="false" tIns="50800" lIns="50800" bIns="50800" rIns="50800"/>
            <a:lstStyle/>
            <a:p>
              <a:pPr algn="ctr">
                <a:lnSpc>
                  <a:spcPts val="3220"/>
                </a:lnSpc>
              </a:pPr>
              <a:r>
                <a:rPr lang="en-US" sz="2300">
                  <a:solidFill>
                    <a:srgbClr val="2C6F9F"/>
                  </a:solidFill>
                  <a:latin typeface="Aileron"/>
                  <a:ea typeface="Aileron"/>
                  <a:cs typeface="Aileron"/>
                  <a:sym typeface="Aileron"/>
                </a:rPr>
                <a:t>01</a:t>
              </a:r>
            </a:p>
          </p:txBody>
        </p:sp>
      </p:grpSp>
      <p:grpSp>
        <p:nvGrpSpPr>
          <p:cNvPr name="Group 8" id="8"/>
          <p:cNvGrpSpPr/>
          <p:nvPr/>
        </p:nvGrpSpPr>
        <p:grpSpPr>
          <a:xfrm rot="0">
            <a:off x="9144000" y="7445156"/>
            <a:ext cx="1061403" cy="1061403"/>
            <a:chOff x="0" y="0"/>
            <a:chExt cx="812800" cy="812800"/>
          </a:xfrm>
        </p:grpSpPr>
        <p:sp>
          <p:nvSpPr>
            <p:cNvPr name="Freeform 9" id="9"/>
            <p:cNvSpPr/>
            <p:nvPr/>
          </p:nvSpPr>
          <p:spPr>
            <a:xfrm flipH="false" flipV="false" rot="0">
              <a:off x="0" y="0"/>
              <a:ext cx="812800" cy="812800"/>
            </a:xfrm>
            <a:custGeom>
              <a:avLst/>
              <a:gdLst/>
              <a:ahLst/>
              <a:cxnLst/>
              <a:rect r="r" b="b" t="t" l="l"/>
              <a:pathLst>
                <a:path h="812800" w="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ln w="19050" cap="sq">
              <a:solidFill>
                <a:srgbClr val="FFFFFF"/>
              </a:solidFill>
              <a:prstDash val="solid"/>
              <a:miter/>
            </a:ln>
          </p:spPr>
        </p:sp>
        <p:sp>
          <p:nvSpPr>
            <p:cNvPr name="TextBox 10" id="10"/>
            <p:cNvSpPr txBox="true"/>
            <p:nvPr/>
          </p:nvSpPr>
          <p:spPr>
            <a:xfrm>
              <a:off x="76200" y="28575"/>
              <a:ext cx="660400" cy="708025"/>
            </a:xfrm>
            <a:prstGeom prst="rect">
              <a:avLst/>
            </a:prstGeom>
          </p:spPr>
          <p:txBody>
            <a:bodyPr anchor="ctr" rtlCol="false" tIns="50800" lIns="50800" bIns="50800" rIns="50800"/>
            <a:lstStyle/>
            <a:p>
              <a:pPr algn="ctr">
                <a:lnSpc>
                  <a:spcPts val="3220"/>
                </a:lnSpc>
              </a:pPr>
              <a:r>
                <a:rPr lang="en-US" sz="2300">
                  <a:solidFill>
                    <a:srgbClr val="2C6F9F"/>
                  </a:solidFill>
                  <a:latin typeface="Aileron"/>
                  <a:ea typeface="Aileron"/>
                  <a:cs typeface="Aileron"/>
                  <a:sym typeface="Aileron"/>
                </a:rPr>
                <a:t>02</a:t>
              </a:r>
            </a:p>
          </p:txBody>
        </p:sp>
      </p:grpSp>
      <p:sp>
        <p:nvSpPr>
          <p:cNvPr name="TextBox 11" id="11"/>
          <p:cNvSpPr txBox="true"/>
          <p:nvPr/>
        </p:nvSpPr>
        <p:spPr>
          <a:xfrm rot="0">
            <a:off x="1028700" y="3048521"/>
            <a:ext cx="6056426" cy="973455"/>
          </a:xfrm>
          <a:prstGeom prst="rect">
            <a:avLst/>
          </a:prstGeom>
        </p:spPr>
        <p:txBody>
          <a:bodyPr anchor="t" rtlCol="false" tIns="0" lIns="0" bIns="0" rIns="0">
            <a:spAutoFit/>
          </a:bodyPr>
          <a:lstStyle/>
          <a:p>
            <a:pPr algn="l">
              <a:lnSpc>
                <a:spcPts val="7200"/>
              </a:lnSpc>
            </a:pPr>
            <a:r>
              <a:rPr lang="en-US" sz="7200" spc="-266" b="true">
                <a:solidFill>
                  <a:srgbClr val="27313A"/>
                </a:solidFill>
                <a:latin typeface="Aileron Bold"/>
                <a:ea typeface="Aileron Bold"/>
                <a:cs typeface="Aileron Bold"/>
                <a:sym typeface="Aileron Bold"/>
              </a:rPr>
              <a:t>Introduction</a:t>
            </a:r>
          </a:p>
        </p:txBody>
      </p:sp>
      <p:sp>
        <p:nvSpPr>
          <p:cNvPr name="TextBox 12" id="12"/>
          <p:cNvSpPr txBox="true"/>
          <p:nvPr/>
        </p:nvSpPr>
        <p:spPr>
          <a:xfrm rot="0">
            <a:off x="1028700" y="5250930"/>
            <a:ext cx="6056426" cy="2111375"/>
          </a:xfrm>
          <a:prstGeom prst="rect">
            <a:avLst/>
          </a:prstGeom>
        </p:spPr>
        <p:txBody>
          <a:bodyPr anchor="t" rtlCol="false" tIns="0" lIns="0" bIns="0" rIns="0">
            <a:spAutoFit/>
          </a:bodyPr>
          <a:lstStyle/>
          <a:p>
            <a:pPr algn="l">
              <a:lnSpc>
                <a:spcPts val="2800"/>
              </a:lnSpc>
              <a:spcBef>
                <a:spcPct val="0"/>
              </a:spcBef>
            </a:pPr>
            <a:r>
              <a:rPr lang="en-US" sz="2000">
                <a:solidFill>
                  <a:srgbClr val="27313A"/>
                </a:solidFill>
                <a:latin typeface="Aileron"/>
                <a:ea typeface="Aileron"/>
                <a:cs typeface="Aileron"/>
                <a:sym typeface="Aileron"/>
              </a:rPr>
              <a:t>Lorem ipsum dolor sit amet, consectetur adipiscing elit. Quisque molestie nisl eu sem tristique, sit amet convallis ex aliquam. Maecenas varius lectus hendrerit augue blandit, ut posuere erat aliquam. Praesent auctor tellus eget nisl blandit, at varius purus elementum.</a:t>
            </a:r>
          </a:p>
        </p:txBody>
      </p:sp>
      <p:sp>
        <p:nvSpPr>
          <p:cNvPr name="TextBox 13" id="13"/>
          <p:cNvSpPr txBox="true"/>
          <p:nvPr/>
        </p:nvSpPr>
        <p:spPr>
          <a:xfrm rot="0">
            <a:off x="10491949" y="5147408"/>
            <a:ext cx="5789690" cy="422275"/>
          </a:xfrm>
          <a:prstGeom prst="rect">
            <a:avLst/>
          </a:prstGeom>
        </p:spPr>
        <p:txBody>
          <a:bodyPr anchor="t" rtlCol="false" tIns="0" lIns="0" bIns="0" rIns="0">
            <a:spAutoFit/>
          </a:bodyPr>
          <a:lstStyle/>
          <a:p>
            <a:pPr algn="l">
              <a:lnSpc>
                <a:spcPts val="3499"/>
              </a:lnSpc>
              <a:spcBef>
                <a:spcPct val="0"/>
              </a:spcBef>
            </a:pPr>
            <a:r>
              <a:rPr lang="en-US" sz="2499" b="true">
                <a:solidFill>
                  <a:srgbClr val="27313A"/>
                </a:solidFill>
                <a:latin typeface="Aileron Bold"/>
                <a:ea typeface="Aileron Bold"/>
                <a:cs typeface="Aileron Bold"/>
                <a:sym typeface="Aileron Bold"/>
              </a:rPr>
              <a:t>Gap of Knownledge</a:t>
            </a:r>
          </a:p>
        </p:txBody>
      </p:sp>
      <p:sp>
        <p:nvSpPr>
          <p:cNvPr name="TextBox 14" id="14"/>
          <p:cNvSpPr txBox="true"/>
          <p:nvPr/>
        </p:nvSpPr>
        <p:spPr>
          <a:xfrm rot="0">
            <a:off x="10491949" y="7553582"/>
            <a:ext cx="5789690" cy="422275"/>
          </a:xfrm>
          <a:prstGeom prst="rect">
            <a:avLst/>
          </a:prstGeom>
        </p:spPr>
        <p:txBody>
          <a:bodyPr anchor="t" rtlCol="false" tIns="0" lIns="0" bIns="0" rIns="0">
            <a:spAutoFit/>
          </a:bodyPr>
          <a:lstStyle/>
          <a:p>
            <a:pPr algn="l">
              <a:lnSpc>
                <a:spcPts val="3499"/>
              </a:lnSpc>
              <a:spcBef>
                <a:spcPct val="0"/>
              </a:spcBef>
            </a:pPr>
            <a:r>
              <a:rPr lang="en-US" sz="2499" b="true">
                <a:solidFill>
                  <a:srgbClr val="27313A"/>
                </a:solidFill>
                <a:latin typeface="Aileron Bold"/>
                <a:ea typeface="Aileron Bold"/>
                <a:cs typeface="Aileron Bold"/>
                <a:sym typeface="Aileron Bold"/>
              </a:rPr>
              <a:t>objectives</a:t>
            </a:r>
          </a:p>
        </p:txBody>
      </p:sp>
      <p:sp>
        <p:nvSpPr>
          <p:cNvPr name="TextBox 15" id="15"/>
          <p:cNvSpPr txBox="true"/>
          <p:nvPr/>
        </p:nvSpPr>
        <p:spPr>
          <a:xfrm rot="0">
            <a:off x="10491949" y="5729069"/>
            <a:ext cx="5789690" cy="1054100"/>
          </a:xfrm>
          <a:prstGeom prst="rect">
            <a:avLst/>
          </a:prstGeom>
        </p:spPr>
        <p:txBody>
          <a:bodyPr anchor="t" rtlCol="false" tIns="0" lIns="0" bIns="0" rIns="0">
            <a:spAutoFit/>
          </a:bodyPr>
          <a:lstStyle/>
          <a:p>
            <a:pPr algn="l">
              <a:lnSpc>
                <a:spcPts val="2800"/>
              </a:lnSpc>
              <a:spcBef>
                <a:spcPct val="0"/>
              </a:spcBef>
            </a:pPr>
            <a:r>
              <a:rPr lang="en-US" sz="2000">
                <a:solidFill>
                  <a:srgbClr val="27313A"/>
                </a:solidFill>
                <a:latin typeface="Aileron"/>
                <a:ea typeface="Aileron"/>
                <a:cs typeface="Aileron"/>
                <a:sym typeface="Aileron"/>
              </a:rPr>
              <a:t>Lorem ipsum dolor sit amet, consectetur adipiscing elit. Quisque molestie nisl eu sem tristique, sit amet convallis ex aliquam nunc.</a:t>
            </a:r>
          </a:p>
        </p:txBody>
      </p:sp>
      <p:sp>
        <p:nvSpPr>
          <p:cNvPr name="TextBox 16" id="16"/>
          <p:cNvSpPr txBox="true"/>
          <p:nvPr/>
        </p:nvSpPr>
        <p:spPr>
          <a:xfrm rot="0">
            <a:off x="10491949" y="8336696"/>
            <a:ext cx="5789690" cy="1054100"/>
          </a:xfrm>
          <a:prstGeom prst="rect">
            <a:avLst/>
          </a:prstGeom>
        </p:spPr>
        <p:txBody>
          <a:bodyPr anchor="t" rtlCol="false" tIns="0" lIns="0" bIns="0" rIns="0">
            <a:spAutoFit/>
          </a:bodyPr>
          <a:lstStyle/>
          <a:p>
            <a:pPr algn="l">
              <a:lnSpc>
                <a:spcPts val="2800"/>
              </a:lnSpc>
              <a:spcBef>
                <a:spcPct val="0"/>
              </a:spcBef>
            </a:pPr>
            <a:r>
              <a:rPr lang="en-US" sz="2000">
                <a:solidFill>
                  <a:srgbClr val="27313A"/>
                </a:solidFill>
                <a:latin typeface="Aileron"/>
                <a:ea typeface="Aileron"/>
                <a:cs typeface="Aileron"/>
                <a:sym typeface="Aileron"/>
              </a:rPr>
              <a:t>Lorem ipsum dolor sit amet, consectetur adipiscing elit. Quisque molestie nisl eu sem tristique, sit amet convallis ex aliquam nunc.</a:t>
            </a:r>
          </a:p>
        </p:txBody>
      </p:sp>
      <p:sp>
        <p:nvSpPr>
          <p:cNvPr name="TextBox 17" id="17"/>
          <p:cNvSpPr txBox="true"/>
          <p:nvPr/>
        </p:nvSpPr>
        <p:spPr>
          <a:xfrm rot="0">
            <a:off x="7430616" y="4925060"/>
            <a:ext cx="3426768" cy="389255"/>
          </a:xfrm>
          <a:prstGeom prst="rect">
            <a:avLst/>
          </a:prstGeom>
        </p:spPr>
        <p:txBody>
          <a:bodyPr anchor="t" rtlCol="false" tIns="0" lIns="0" bIns="0" rIns="0">
            <a:spAutoFit/>
          </a:bodyPr>
          <a:lstStyle/>
          <a:p>
            <a:pPr algn="ctr">
              <a:lnSpc>
                <a:spcPts val="3220"/>
              </a:lnSpc>
              <a:spcBef>
                <a:spcPct val="0"/>
              </a:spcBef>
            </a:pPr>
            <a:r>
              <a:rPr lang="en-US" sz="2300">
                <a:solidFill>
                  <a:srgbClr val="000000"/>
                </a:solidFill>
                <a:latin typeface="Aileron"/>
                <a:ea typeface="Aileron"/>
                <a:cs typeface="Aileron"/>
                <a:sym typeface="Aileron"/>
              </a:rPr>
              <a:t>background band graphic</a:t>
            </a:r>
          </a:p>
        </p:txBody>
      </p:sp>
      <p:grpSp>
        <p:nvGrpSpPr>
          <p:cNvPr name="Group 18" id="18"/>
          <p:cNvGrpSpPr/>
          <p:nvPr/>
        </p:nvGrpSpPr>
        <p:grpSpPr>
          <a:xfrm rot="0">
            <a:off x="-1130300" y="-1084753"/>
            <a:ext cx="19264216" cy="3557946"/>
            <a:chOff x="0" y="0"/>
            <a:chExt cx="25685622" cy="4743928"/>
          </a:xfrm>
        </p:grpSpPr>
        <p:sp>
          <p:nvSpPr>
            <p:cNvPr name="Freeform 19" id="19"/>
            <p:cNvSpPr/>
            <p:nvPr/>
          </p:nvSpPr>
          <p:spPr>
            <a:xfrm flipH="false" flipV="false" rot="0">
              <a:off x="0" y="0"/>
              <a:ext cx="4743928" cy="4743928"/>
            </a:xfrm>
            <a:custGeom>
              <a:avLst/>
              <a:gdLst/>
              <a:ahLst/>
              <a:cxnLst/>
              <a:rect r="r" b="b" t="t" l="l"/>
              <a:pathLst>
                <a:path h="4743928" w="4743928">
                  <a:moveTo>
                    <a:pt x="0" y="0"/>
                  </a:moveTo>
                  <a:lnTo>
                    <a:pt x="4743928" y="0"/>
                  </a:lnTo>
                  <a:lnTo>
                    <a:pt x="4743928" y="4743928"/>
                  </a:lnTo>
                  <a:lnTo>
                    <a:pt x="0" y="4743928"/>
                  </a:lnTo>
                  <a:lnTo>
                    <a:pt x="0" y="0"/>
                  </a:lnTo>
                  <a:close/>
                </a:path>
              </a:pathLst>
            </a:custGeom>
            <a:blipFill>
              <a:blip r:embed="rId4">
                <a:extLst>
                  <a:ext uri="{96DAC541-7B7A-43D3-8B79-37D633B846F1}">
                    <asvg:svgBlip xmlns:asvg="http://schemas.microsoft.com/office/drawing/2016/SVG/main" r:embed="rId5"/>
                  </a:ext>
                </a:extLst>
              </a:blip>
              <a:stretch>
                <a:fillRect l="0" t="0" r="0" b="0"/>
              </a:stretch>
            </a:blipFill>
          </p:spPr>
        </p:sp>
        <p:sp>
          <p:nvSpPr>
            <p:cNvPr name="Freeform 20" id="20"/>
            <p:cNvSpPr/>
            <p:nvPr/>
          </p:nvSpPr>
          <p:spPr>
            <a:xfrm flipH="false" flipV="false" rot="0">
              <a:off x="4820128" y="2456746"/>
              <a:ext cx="1786928" cy="399107"/>
            </a:xfrm>
            <a:custGeom>
              <a:avLst/>
              <a:gdLst/>
              <a:ahLst/>
              <a:cxnLst/>
              <a:rect r="r" b="b" t="t" l="l"/>
              <a:pathLst>
                <a:path h="399107" w="1786928">
                  <a:moveTo>
                    <a:pt x="0" y="0"/>
                  </a:moveTo>
                  <a:lnTo>
                    <a:pt x="1786927" y="0"/>
                  </a:lnTo>
                  <a:lnTo>
                    <a:pt x="1786927" y="399108"/>
                  </a:lnTo>
                  <a:lnTo>
                    <a:pt x="0" y="399108"/>
                  </a:lnTo>
                  <a:lnTo>
                    <a:pt x="0" y="0"/>
                  </a:lnTo>
                  <a:close/>
                </a:path>
              </a:pathLst>
            </a:custGeom>
            <a:blipFill>
              <a:blip r:embed="rId6">
                <a:extLst>
                  <a:ext uri="{96DAC541-7B7A-43D3-8B79-37D633B846F1}">
                    <asvg:svgBlip xmlns:asvg="http://schemas.microsoft.com/office/drawing/2016/SVG/main" r:embed="rId7"/>
                  </a:ext>
                </a:extLst>
              </a:blip>
              <a:stretch>
                <a:fillRect l="0" t="-137" r="0" b="-137"/>
              </a:stretch>
            </a:blipFill>
          </p:spPr>
        </p:sp>
        <p:sp>
          <p:nvSpPr>
            <p:cNvPr name="Freeform 21" id="21"/>
            <p:cNvSpPr/>
            <p:nvPr/>
          </p:nvSpPr>
          <p:spPr>
            <a:xfrm flipH="false" flipV="false" rot="0">
              <a:off x="20768831" y="2162711"/>
              <a:ext cx="1290273" cy="482155"/>
            </a:xfrm>
            <a:custGeom>
              <a:avLst/>
              <a:gdLst/>
              <a:ahLst/>
              <a:cxnLst/>
              <a:rect r="r" b="b" t="t" l="l"/>
              <a:pathLst>
                <a:path h="482155" w="1290273">
                  <a:moveTo>
                    <a:pt x="0" y="0"/>
                  </a:moveTo>
                  <a:lnTo>
                    <a:pt x="1290273" y="0"/>
                  </a:lnTo>
                  <a:lnTo>
                    <a:pt x="1290273" y="482155"/>
                  </a:lnTo>
                  <a:lnTo>
                    <a:pt x="0" y="482155"/>
                  </a:lnTo>
                  <a:lnTo>
                    <a:pt x="0" y="0"/>
                  </a:lnTo>
                  <a:close/>
                </a:path>
              </a:pathLst>
            </a:custGeom>
            <a:blipFill>
              <a:blip r:embed="rId8"/>
              <a:stretch>
                <a:fillRect l="0" t="0" r="0" b="0"/>
              </a:stretch>
            </a:blipFill>
          </p:spPr>
        </p:sp>
        <p:sp>
          <p:nvSpPr>
            <p:cNvPr name="TextBox 22" id="22"/>
            <p:cNvSpPr txBox="true"/>
            <p:nvPr/>
          </p:nvSpPr>
          <p:spPr>
            <a:xfrm rot="0">
              <a:off x="3521864" y="1945572"/>
              <a:ext cx="11803038" cy="443803"/>
            </a:xfrm>
            <a:prstGeom prst="rect">
              <a:avLst/>
            </a:prstGeom>
          </p:spPr>
          <p:txBody>
            <a:bodyPr anchor="t" rtlCol="false" tIns="0" lIns="0" bIns="0" rIns="0">
              <a:spAutoFit/>
            </a:bodyPr>
            <a:lstStyle/>
            <a:p>
              <a:pPr algn="just">
                <a:lnSpc>
                  <a:spcPts val="2634"/>
                </a:lnSpc>
              </a:pPr>
              <a:r>
                <a:rPr lang="en-US" sz="2290" spc="-96">
                  <a:solidFill>
                    <a:srgbClr val="185079"/>
                  </a:solidFill>
                  <a:latin typeface="Sunborn"/>
                  <a:ea typeface="Sunborn"/>
                  <a:cs typeface="Sunborn"/>
                  <a:sym typeface="Sunborn"/>
                </a:rPr>
                <a:t>2026 </a:t>
              </a:r>
              <a:r>
                <a:rPr lang="en-US" sz="2290" spc="-96">
                  <a:solidFill>
                    <a:srgbClr val="185079"/>
                  </a:solidFill>
                  <a:latin typeface="Sunborn"/>
                  <a:ea typeface="Sunborn"/>
                  <a:cs typeface="Sunborn"/>
                  <a:sym typeface="Sunborn"/>
                </a:rPr>
                <a:t>AsiaN Pacific Plastic surgery &amp; Craniofacial Congress</a:t>
              </a:r>
            </a:p>
          </p:txBody>
        </p:sp>
        <p:sp>
          <p:nvSpPr>
            <p:cNvPr name="Freeform 23" id="23"/>
            <p:cNvSpPr/>
            <p:nvPr/>
          </p:nvSpPr>
          <p:spPr>
            <a:xfrm flipH="false" flipV="false" rot="0">
              <a:off x="1507067" y="1732591"/>
              <a:ext cx="2014797" cy="1236759"/>
            </a:xfrm>
            <a:custGeom>
              <a:avLst/>
              <a:gdLst/>
              <a:ahLst/>
              <a:cxnLst/>
              <a:rect r="r" b="b" t="t" l="l"/>
              <a:pathLst>
                <a:path h="1236759" w="2014797">
                  <a:moveTo>
                    <a:pt x="0" y="0"/>
                  </a:moveTo>
                  <a:lnTo>
                    <a:pt x="2014797" y="0"/>
                  </a:lnTo>
                  <a:lnTo>
                    <a:pt x="2014797" y="1236759"/>
                  </a:lnTo>
                  <a:lnTo>
                    <a:pt x="0" y="1236759"/>
                  </a:lnTo>
                  <a:lnTo>
                    <a:pt x="0" y="0"/>
                  </a:lnTo>
                  <a:close/>
                </a:path>
              </a:pathLst>
            </a:custGeom>
            <a:blipFill>
              <a:blip r:embed="rId9"/>
              <a:stretch>
                <a:fillRect l="0" t="-31586" r="0" b="-31323"/>
              </a:stretch>
            </a:blipFill>
          </p:spPr>
        </p:sp>
        <p:sp>
          <p:nvSpPr>
            <p:cNvPr name="Freeform 24" id="24"/>
            <p:cNvSpPr/>
            <p:nvPr/>
          </p:nvSpPr>
          <p:spPr>
            <a:xfrm flipH="false" flipV="false" rot="0">
              <a:off x="8002374" y="2445476"/>
              <a:ext cx="245250" cy="398780"/>
            </a:xfrm>
            <a:custGeom>
              <a:avLst/>
              <a:gdLst/>
              <a:ahLst/>
              <a:cxnLst/>
              <a:rect r="r" b="b" t="t" l="l"/>
              <a:pathLst>
                <a:path h="398780" w="245250">
                  <a:moveTo>
                    <a:pt x="0" y="0"/>
                  </a:moveTo>
                  <a:lnTo>
                    <a:pt x="245249" y="0"/>
                  </a:lnTo>
                  <a:lnTo>
                    <a:pt x="245249" y="398780"/>
                  </a:lnTo>
                  <a:lnTo>
                    <a:pt x="0" y="398780"/>
                  </a:lnTo>
                  <a:lnTo>
                    <a:pt x="0" y="0"/>
                  </a:lnTo>
                  <a:close/>
                </a:path>
              </a:pathLst>
            </a:custGeom>
            <a:blipFill>
              <a:blip r:embed="rId10"/>
              <a:stretch>
                <a:fillRect l="0" t="0" r="0" b="0"/>
              </a:stretch>
            </a:blipFill>
          </p:spPr>
        </p:sp>
        <p:sp>
          <p:nvSpPr>
            <p:cNvPr name="Freeform 25" id="25"/>
            <p:cNvSpPr/>
            <p:nvPr/>
          </p:nvSpPr>
          <p:spPr>
            <a:xfrm flipH="false" flipV="false" rot="0">
              <a:off x="23635340" y="2006882"/>
              <a:ext cx="715055" cy="688177"/>
            </a:xfrm>
            <a:custGeom>
              <a:avLst/>
              <a:gdLst/>
              <a:ahLst/>
              <a:cxnLst/>
              <a:rect r="r" b="b" t="t" l="l"/>
              <a:pathLst>
                <a:path h="688177" w="715055">
                  <a:moveTo>
                    <a:pt x="0" y="0"/>
                  </a:moveTo>
                  <a:lnTo>
                    <a:pt x="715055" y="0"/>
                  </a:lnTo>
                  <a:lnTo>
                    <a:pt x="715055" y="688176"/>
                  </a:lnTo>
                  <a:lnTo>
                    <a:pt x="0" y="688176"/>
                  </a:lnTo>
                  <a:lnTo>
                    <a:pt x="0" y="0"/>
                  </a:lnTo>
                  <a:close/>
                </a:path>
              </a:pathLst>
            </a:custGeom>
            <a:blipFill>
              <a:blip r:embed="rId11"/>
              <a:stretch>
                <a:fillRect l="0" t="0" r="-225098" b="0"/>
              </a:stretch>
            </a:blipFill>
          </p:spPr>
        </p:sp>
        <p:sp>
          <p:nvSpPr>
            <p:cNvPr name="Freeform 26" id="26"/>
            <p:cNvSpPr/>
            <p:nvPr/>
          </p:nvSpPr>
          <p:spPr>
            <a:xfrm flipH="false" flipV="false" rot="0">
              <a:off x="17807713" y="1970115"/>
              <a:ext cx="3002730" cy="897009"/>
            </a:xfrm>
            <a:custGeom>
              <a:avLst/>
              <a:gdLst/>
              <a:ahLst/>
              <a:cxnLst/>
              <a:rect r="r" b="b" t="t" l="l"/>
              <a:pathLst>
                <a:path h="897009" w="3002730">
                  <a:moveTo>
                    <a:pt x="0" y="0"/>
                  </a:moveTo>
                  <a:lnTo>
                    <a:pt x="3002730" y="0"/>
                  </a:lnTo>
                  <a:lnTo>
                    <a:pt x="3002730" y="897009"/>
                  </a:lnTo>
                  <a:lnTo>
                    <a:pt x="0" y="897009"/>
                  </a:lnTo>
                  <a:lnTo>
                    <a:pt x="0" y="0"/>
                  </a:lnTo>
                  <a:close/>
                </a:path>
              </a:pathLst>
            </a:custGeom>
            <a:blipFill>
              <a:blip r:embed="rId12"/>
              <a:stretch>
                <a:fillRect l="0" t="-115860" r="0" b="-118888"/>
              </a:stretch>
            </a:blipFill>
          </p:spPr>
        </p:sp>
        <p:sp>
          <p:nvSpPr>
            <p:cNvPr name="Freeform 27" id="27"/>
            <p:cNvSpPr/>
            <p:nvPr/>
          </p:nvSpPr>
          <p:spPr>
            <a:xfrm flipH="false" flipV="false" rot="0">
              <a:off x="15324902" y="1949103"/>
              <a:ext cx="2674341" cy="822292"/>
            </a:xfrm>
            <a:custGeom>
              <a:avLst/>
              <a:gdLst/>
              <a:ahLst/>
              <a:cxnLst/>
              <a:rect r="r" b="b" t="t" l="l"/>
              <a:pathLst>
                <a:path h="822292" w="2674341">
                  <a:moveTo>
                    <a:pt x="0" y="0"/>
                  </a:moveTo>
                  <a:lnTo>
                    <a:pt x="2674341" y="0"/>
                  </a:lnTo>
                  <a:lnTo>
                    <a:pt x="2674341" y="822292"/>
                  </a:lnTo>
                  <a:lnTo>
                    <a:pt x="0" y="822292"/>
                  </a:lnTo>
                  <a:lnTo>
                    <a:pt x="0" y="0"/>
                  </a:lnTo>
                  <a:close/>
                </a:path>
              </a:pathLst>
            </a:custGeom>
            <a:blipFill>
              <a:blip r:embed="rId13"/>
              <a:stretch>
                <a:fillRect l="0" t="-108252" r="0" b="-116977"/>
              </a:stretch>
            </a:blipFill>
            <a:ln cap="sq">
              <a:noFill/>
              <a:prstDash val="solid"/>
              <a:miter/>
            </a:ln>
          </p:spPr>
        </p:sp>
        <p:sp>
          <p:nvSpPr>
            <p:cNvPr name="TextBox 28" id="28"/>
            <p:cNvSpPr txBox="true"/>
            <p:nvPr/>
          </p:nvSpPr>
          <p:spPr>
            <a:xfrm rot="0">
              <a:off x="6779861" y="2502626"/>
              <a:ext cx="1055615" cy="364498"/>
            </a:xfrm>
            <a:prstGeom prst="rect">
              <a:avLst/>
            </a:prstGeom>
          </p:spPr>
          <p:txBody>
            <a:bodyPr anchor="t" rtlCol="false" tIns="0" lIns="0" bIns="0" rIns="0">
              <a:spAutoFit/>
            </a:bodyPr>
            <a:lstStyle/>
            <a:p>
              <a:pPr algn="just" marL="0" indent="0" lvl="1">
                <a:lnSpc>
                  <a:spcPts val="1937"/>
                </a:lnSpc>
              </a:pPr>
              <a:r>
                <a:rPr lang="en-US" b="true" sz="2128" spc="-234">
                  <a:solidFill>
                    <a:srgbClr val="2C6F9F"/>
                  </a:solidFill>
                  <a:latin typeface="Now Bold"/>
                  <a:ea typeface="Now Bold"/>
                  <a:cs typeface="Now Bold"/>
                  <a:sym typeface="Now Bold"/>
                </a:rPr>
                <a:t>2026</a:t>
              </a:r>
            </a:p>
          </p:txBody>
        </p:sp>
        <p:sp>
          <p:nvSpPr>
            <p:cNvPr name="TextBox 29" id="29"/>
            <p:cNvSpPr txBox="true"/>
            <p:nvPr/>
          </p:nvSpPr>
          <p:spPr>
            <a:xfrm rot="0">
              <a:off x="4854065" y="2508631"/>
              <a:ext cx="1613738" cy="344593"/>
            </a:xfrm>
            <a:prstGeom prst="rect">
              <a:avLst/>
            </a:prstGeom>
          </p:spPr>
          <p:txBody>
            <a:bodyPr anchor="t" rtlCol="false" tIns="0" lIns="0" bIns="0" rIns="0">
              <a:spAutoFit/>
            </a:bodyPr>
            <a:lstStyle/>
            <a:p>
              <a:pPr algn="r" marL="0" indent="0" lvl="1">
                <a:lnSpc>
                  <a:spcPts val="2054"/>
                </a:lnSpc>
              </a:pPr>
              <a:r>
                <a:rPr lang="en-US" b="true" sz="1741" spc="50">
                  <a:solidFill>
                    <a:srgbClr val="FFFFFF"/>
                  </a:solidFill>
                  <a:latin typeface="Now Bold"/>
                  <a:ea typeface="Now Bold"/>
                  <a:cs typeface="Now Bold"/>
                  <a:sym typeface="Now Bold"/>
                </a:rPr>
                <a:t>OCTOBER</a:t>
              </a:r>
            </a:p>
          </p:txBody>
        </p:sp>
        <p:sp>
          <p:nvSpPr>
            <p:cNvPr name="TextBox 30" id="30"/>
            <p:cNvSpPr txBox="true"/>
            <p:nvPr/>
          </p:nvSpPr>
          <p:spPr>
            <a:xfrm rot="0">
              <a:off x="22033704" y="2040822"/>
              <a:ext cx="1754262" cy="716454"/>
            </a:xfrm>
            <a:prstGeom prst="rect">
              <a:avLst/>
            </a:prstGeom>
          </p:spPr>
          <p:txBody>
            <a:bodyPr anchor="t" rtlCol="false" tIns="0" lIns="0" bIns="0" rIns="0">
              <a:spAutoFit/>
            </a:bodyPr>
            <a:lstStyle/>
            <a:p>
              <a:pPr algn="ctr" marL="0" indent="0" lvl="0">
                <a:lnSpc>
                  <a:spcPts val="3780"/>
                </a:lnSpc>
                <a:spcBef>
                  <a:spcPct val="0"/>
                </a:spcBef>
              </a:pPr>
              <a:r>
                <a:rPr lang="en-US" sz="4064" spc="-166" strike="noStrike" u="none">
                  <a:solidFill>
                    <a:srgbClr val="185079"/>
                  </a:solidFill>
                  <a:latin typeface="Handy Casual"/>
                  <a:ea typeface="Handy Casual"/>
                  <a:cs typeface="Handy Casual"/>
                  <a:sym typeface="Handy Casual"/>
                </a:rPr>
                <a:t>APCLPC</a:t>
              </a:r>
            </a:p>
          </p:txBody>
        </p:sp>
        <p:sp>
          <p:nvSpPr>
            <p:cNvPr name="TextBox 31" id="31"/>
            <p:cNvSpPr txBox="true"/>
            <p:nvPr/>
          </p:nvSpPr>
          <p:spPr>
            <a:xfrm rot="0">
              <a:off x="2712793" y="2519960"/>
              <a:ext cx="546709" cy="155736"/>
            </a:xfrm>
            <a:prstGeom prst="rect">
              <a:avLst/>
            </a:prstGeom>
          </p:spPr>
          <p:txBody>
            <a:bodyPr anchor="t" rtlCol="false" tIns="0" lIns="0" bIns="0" rIns="0">
              <a:spAutoFit/>
            </a:bodyPr>
            <a:lstStyle/>
            <a:p>
              <a:pPr algn="ctr">
                <a:lnSpc>
                  <a:spcPts val="575"/>
                </a:lnSpc>
              </a:pPr>
              <a:r>
                <a:rPr lang="en-US" b="true" sz="1150" spc="71">
                  <a:solidFill>
                    <a:srgbClr val="185079"/>
                  </a:solidFill>
                  <a:latin typeface="Binate Bold"/>
                  <a:ea typeface="Binate Bold"/>
                  <a:cs typeface="Binate Bold"/>
                  <a:sym typeface="Binate Bold"/>
                </a:rPr>
                <a:t>APC</a:t>
              </a:r>
            </a:p>
          </p:txBody>
        </p:sp>
        <p:sp>
          <p:nvSpPr>
            <p:cNvPr name="TextBox 32" id="32"/>
            <p:cNvSpPr txBox="true"/>
            <p:nvPr/>
          </p:nvSpPr>
          <p:spPr>
            <a:xfrm rot="0">
              <a:off x="2667352" y="2674857"/>
              <a:ext cx="637590" cy="184311"/>
            </a:xfrm>
            <a:prstGeom prst="rect">
              <a:avLst/>
            </a:prstGeom>
          </p:spPr>
          <p:txBody>
            <a:bodyPr anchor="t" rtlCol="false" tIns="0" lIns="0" bIns="0" rIns="0">
              <a:spAutoFit/>
            </a:bodyPr>
            <a:lstStyle/>
            <a:p>
              <a:pPr algn="ctr">
                <a:lnSpc>
                  <a:spcPts val="970"/>
                </a:lnSpc>
              </a:pPr>
              <a:r>
                <a:rPr lang="en-US" b="true" sz="1155" spc="-78">
                  <a:solidFill>
                    <a:srgbClr val="CFD5EA"/>
                  </a:solidFill>
                  <a:latin typeface="Binate Bold"/>
                  <a:ea typeface="Binate Bold"/>
                  <a:cs typeface="Binate Bold"/>
                  <a:sym typeface="Binate Bold"/>
                </a:rPr>
                <a:t>2026</a:t>
              </a:r>
            </a:p>
          </p:txBody>
        </p:sp>
        <p:sp>
          <p:nvSpPr>
            <p:cNvPr name="TextBox 33" id="33"/>
            <p:cNvSpPr txBox="true"/>
            <p:nvPr/>
          </p:nvSpPr>
          <p:spPr>
            <a:xfrm rot="0">
              <a:off x="3521864" y="2541314"/>
              <a:ext cx="1299213" cy="364639"/>
            </a:xfrm>
            <a:prstGeom prst="rect">
              <a:avLst/>
            </a:prstGeom>
          </p:spPr>
          <p:txBody>
            <a:bodyPr anchor="t" rtlCol="false" tIns="0" lIns="0" bIns="0" rIns="0">
              <a:spAutoFit/>
            </a:bodyPr>
            <a:lstStyle/>
            <a:p>
              <a:pPr algn="just" marL="0" indent="0" lvl="1">
                <a:lnSpc>
                  <a:spcPts val="1939"/>
                </a:lnSpc>
              </a:pPr>
              <a:r>
                <a:rPr lang="en-US" b="true" sz="2131" spc="61">
                  <a:gradFill>
                    <a:gsLst>
                      <a:gs pos="0">
                        <a:srgbClr val="000000">
                          <a:alpha val="100000"/>
                        </a:srgbClr>
                      </a:gs>
                      <a:gs pos="100000">
                        <a:srgbClr val="3533CD">
                          <a:alpha val="100000"/>
                        </a:srgbClr>
                      </a:gs>
                    </a:gsLst>
                    <a:lin ang="0"/>
                  </a:gradFill>
                  <a:latin typeface="Now Bold"/>
                  <a:ea typeface="Now Bold"/>
                  <a:cs typeface="Now Bold"/>
                  <a:sym typeface="Now Bold"/>
                </a:rPr>
                <a:t>28-30</a:t>
              </a:r>
            </a:p>
          </p:txBody>
        </p:sp>
        <p:sp>
          <p:nvSpPr>
            <p:cNvPr name="TextBox 34" id="34"/>
            <p:cNvSpPr txBox="true"/>
            <p:nvPr/>
          </p:nvSpPr>
          <p:spPr>
            <a:xfrm rot="0">
              <a:off x="8323803" y="2588834"/>
              <a:ext cx="5514170" cy="251886"/>
            </a:xfrm>
            <a:prstGeom prst="rect">
              <a:avLst/>
            </a:prstGeom>
          </p:spPr>
          <p:txBody>
            <a:bodyPr anchor="t" rtlCol="false" tIns="0" lIns="0" bIns="0" rIns="0">
              <a:spAutoFit/>
            </a:bodyPr>
            <a:lstStyle/>
            <a:p>
              <a:pPr algn="l">
                <a:lnSpc>
                  <a:spcPts val="1464"/>
                </a:lnSpc>
              </a:pPr>
              <a:r>
                <a:rPr lang="en-US" b="true" sz="1319">
                  <a:solidFill>
                    <a:srgbClr val="27313A"/>
                  </a:solidFill>
                  <a:latin typeface="เอฟซี ไอคอนิก เท็กซ์ Bold"/>
                  <a:ea typeface="เอฟซี ไอคอนิก เท็กซ์ Bold"/>
                  <a:cs typeface="เอฟซี ไอคอนิก เท็กซ์ Bold"/>
                  <a:sym typeface="เอฟซี ไอคอนิก เท็กซ์ Bold"/>
                </a:rPr>
                <a:t>Cent</a:t>
              </a:r>
              <a:r>
                <a:rPr lang="en-US" b="true" sz="1319">
                  <a:solidFill>
                    <a:srgbClr val="27313A"/>
                  </a:solidFill>
                  <a:latin typeface="เอฟซี ไอคอนิก เท็กซ์ Bold"/>
                  <a:ea typeface="เอฟซี ไอคอนิก เท็กซ์ Bold"/>
                  <a:cs typeface="เอฟซี ไอคอนิก เท็กซ์ Bold"/>
                  <a:sym typeface="เอฟซี ไอคอนิก เท็กซ์ Bold"/>
                </a:rPr>
                <a:t>ara Grand at Central Plaza Ladprao, Bangkok</a:t>
              </a:r>
            </a:p>
          </p:txBody>
        </p:sp>
        <p:sp>
          <p:nvSpPr>
            <p:cNvPr name="TextBox 35" id="35"/>
            <p:cNvSpPr txBox="true"/>
            <p:nvPr/>
          </p:nvSpPr>
          <p:spPr>
            <a:xfrm rot="0">
              <a:off x="24430245" y="2063990"/>
              <a:ext cx="1255377" cy="579778"/>
            </a:xfrm>
            <a:prstGeom prst="rect">
              <a:avLst/>
            </a:prstGeom>
          </p:spPr>
          <p:txBody>
            <a:bodyPr anchor="t" rtlCol="false" tIns="0" lIns="0" bIns="0" rIns="0">
              <a:spAutoFit/>
            </a:bodyPr>
            <a:lstStyle/>
            <a:p>
              <a:pPr algn="ctr">
                <a:lnSpc>
                  <a:spcPts val="3367"/>
                </a:lnSpc>
                <a:spcBef>
                  <a:spcPct val="0"/>
                </a:spcBef>
              </a:pPr>
              <a:r>
                <a:rPr lang="en-US" b="true" sz="2853" spc="-174">
                  <a:solidFill>
                    <a:srgbClr val="004AAD"/>
                  </a:solidFill>
                  <a:latin typeface="Open Sauce Bold"/>
                  <a:ea typeface="Open Sauce Bold"/>
                  <a:cs typeface="Open Sauce Bold"/>
                  <a:sym typeface="Open Sauce Bold"/>
                </a:rPr>
                <a:t>TCCA</a:t>
              </a:r>
            </a:p>
          </p:txBody>
        </p:sp>
      </p:grpSp>
    </p:spTree>
  </p:cSld>
  <p:clrMapOvr>
    <a:masterClrMapping/>
  </p:clrMapOvr>
</p:sld>
</file>

<file path=ppt/slides/slide4.xml><?xml version="1.0" encoding="utf-8"?>
<p:sld xmlns:p="http://schemas.openxmlformats.org/presentationml/2006/main" xmlns:a="http://schemas.openxmlformats.org/drawingml/2006/main" xmlns:r="http://schemas.openxmlformats.org/officeDocument/2006/relationships">
  <p:cSld>
    <p:spTree>
      <p:nvGrpSpPr>
        <p:cNvPr id="1" name=""/>
        <p:cNvGrpSpPr/>
        <p:nvPr/>
      </p:nvGrpSpPr>
      <p:grpSpPr>
        <a:xfrm>
          <a:off x="0" y="0"/>
          <a:ext cx="0" cy="0"/>
          <a:chOff x="0" y="0"/>
          <a:chExt cx="0" cy="0"/>
        </a:xfrm>
      </p:grpSpPr>
      <p:sp>
        <p:nvSpPr>
          <p:cNvPr name="Freeform 2" id="2"/>
          <p:cNvSpPr/>
          <p:nvPr/>
        </p:nvSpPr>
        <p:spPr>
          <a:xfrm flipH="false" flipV="false" rot="0">
            <a:off x="0" y="0"/>
            <a:ext cx="18288000" cy="10287000"/>
          </a:xfrm>
          <a:custGeom>
            <a:avLst/>
            <a:gdLst/>
            <a:ahLst/>
            <a:cxnLst/>
            <a:rect r="r" b="b" t="t" l="l"/>
            <a:pathLst>
              <a:path h="10287000" w="18288000">
                <a:moveTo>
                  <a:pt x="0" y="0"/>
                </a:moveTo>
                <a:lnTo>
                  <a:pt x="18288000" y="0"/>
                </a:lnTo>
                <a:lnTo>
                  <a:pt x="18288000" y="10287000"/>
                </a:lnTo>
                <a:lnTo>
                  <a:pt x="0" y="10287000"/>
                </a:lnTo>
                <a:lnTo>
                  <a:pt x="0" y="0"/>
                </a:lnTo>
                <a:close/>
              </a:path>
            </a:pathLst>
          </a:custGeom>
          <a:blipFill>
            <a:blip r:embed="rId2"/>
            <a:stretch>
              <a:fillRect l="0" t="0" r="0" b="0"/>
            </a:stretch>
          </a:blipFill>
        </p:spPr>
      </p:sp>
      <p:grpSp>
        <p:nvGrpSpPr>
          <p:cNvPr name="Group 3" id="3"/>
          <p:cNvGrpSpPr/>
          <p:nvPr/>
        </p:nvGrpSpPr>
        <p:grpSpPr>
          <a:xfrm rot="0">
            <a:off x="11982626" y="1579320"/>
            <a:ext cx="5276674" cy="3914351"/>
            <a:chOff x="0" y="0"/>
            <a:chExt cx="1024597" cy="760068"/>
          </a:xfrm>
        </p:grpSpPr>
        <p:sp>
          <p:nvSpPr>
            <p:cNvPr name="Freeform 4" id="4"/>
            <p:cNvSpPr/>
            <p:nvPr/>
          </p:nvSpPr>
          <p:spPr>
            <a:xfrm flipH="false" flipV="false" rot="0">
              <a:off x="0" y="0"/>
              <a:ext cx="1024597" cy="760068"/>
            </a:xfrm>
            <a:custGeom>
              <a:avLst/>
              <a:gdLst/>
              <a:ahLst/>
              <a:cxnLst/>
              <a:rect r="r" b="b" t="t" l="l"/>
              <a:pathLst>
                <a:path h="760068" w="1024597">
                  <a:moveTo>
                    <a:pt x="0" y="0"/>
                  </a:moveTo>
                  <a:lnTo>
                    <a:pt x="1024597" y="0"/>
                  </a:lnTo>
                  <a:lnTo>
                    <a:pt x="1024597" y="760068"/>
                  </a:lnTo>
                  <a:lnTo>
                    <a:pt x="0" y="760068"/>
                  </a:lnTo>
                  <a:close/>
                </a:path>
              </a:pathLst>
            </a:custGeom>
            <a:blipFill>
              <a:blip r:embed="rId3"/>
              <a:stretch>
                <a:fillRect l="0" t="-39868" r="0" b="-39868"/>
              </a:stretch>
            </a:blipFill>
          </p:spPr>
        </p:sp>
      </p:grpSp>
      <p:grpSp>
        <p:nvGrpSpPr>
          <p:cNvPr name="Group 5" id="5"/>
          <p:cNvGrpSpPr/>
          <p:nvPr/>
        </p:nvGrpSpPr>
        <p:grpSpPr>
          <a:xfrm rot="0">
            <a:off x="7946580" y="1579320"/>
            <a:ext cx="3884598" cy="3914351"/>
            <a:chOff x="0" y="0"/>
            <a:chExt cx="754291" cy="760068"/>
          </a:xfrm>
        </p:grpSpPr>
        <p:sp>
          <p:nvSpPr>
            <p:cNvPr name="Freeform 6" id="6"/>
            <p:cNvSpPr/>
            <p:nvPr/>
          </p:nvSpPr>
          <p:spPr>
            <a:xfrm flipH="false" flipV="false" rot="0">
              <a:off x="0" y="0"/>
              <a:ext cx="754291" cy="760068"/>
            </a:xfrm>
            <a:custGeom>
              <a:avLst/>
              <a:gdLst/>
              <a:ahLst/>
              <a:cxnLst/>
              <a:rect r="r" b="b" t="t" l="l"/>
              <a:pathLst>
                <a:path h="760068" w="754291">
                  <a:moveTo>
                    <a:pt x="0" y="0"/>
                  </a:moveTo>
                  <a:lnTo>
                    <a:pt x="754291" y="0"/>
                  </a:lnTo>
                  <a:lnTo>
                    <a:pt x="754291" y="760068"/>
                  </a:lnTo>
                  <a:lnTo>
                    <a:pt x="0" y="760068"/>
                  </a:lnTo>
                  <a:close/>
                </a:path>
              </a:pathLst>
            </a:custGeom>
            <a:blipFill>
              <a:blip r:embed="rId4"/>
              <a:stretch>
                <a:fillRect l="0" t="-24337" r="0" b="-24337"/>
              </a:stretch>
            </a:blipFill>
          </p:spPr>
        </p:sp>
      </p:grpSp>
      <p:grpSp>
        <p:nvGrpSpPr>
          <p:cNvPr name="Group 7" id="7"/>
          <p:cNvGrpSpPr/>
          <p:nvPr/>
        </p:nvGrpSpPr>
        <p:grpSpPr>
          <a:xfrm rot="0">
            <a:off x="1028700" y="4698968"/>
            <a:ext cx="1061403" cy="1061403"/>
            <a:chOff x="0" y="0"/>
            <a:chExt cx="812800" cy="812800"/>
          </a:xfrm>
        </p:grpSpPr>
        <p:sp>
          <p:nvSpPr>
            <p:cNvPr name="Freeform 8" id="8"/>
            <p:cNvSpPr/>
            <p:nvPr/>
          </p:nvSpPr>
          <p:spPr>
            <a:xfrm flipH="false" flipV="false" rot="0">
              <a:off x="0" y="0"/>
              <a:ext cx="812800" cy="812800"/>
            </a:xfrm>
            <a:custGeom>
              <a:avLst/>
              <a:gdLst/>
              <a:ahLst/>
              <a:cxnLst/>
              <a:rect r="r" b="b" t="t" l="l"/>
              <a:pathLst>
                <a:path h="812800" w="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ln w="19050" cap="sq">
              <a:solidFill>
                <a:srgbClr val="FFFFFF"/>
              </a:solidFill>
              <a:prstDash val="solid"/>
              <a:miter/>
            </a:ln>
          </p:spPr>
        </p:sp>
        <p:sp>
          <p:nvSpPr>
            <p:cNvPr name="TextBox 9" id="9"/>
            <p:cNvSpPr txBox="true"/>
            <p:nvPr/>
          </p:nvSpPr>
          <p:spPr>
            <a:xfrm>
              <a:off x="76200" y="28575"/>
              <a:ext cx="660400" cy="708025"/>
            </a:xfrm>
            <a:prstGeom prst="rect">
              <a:avLst/>
            </a:prstGeom>
          </p:spPr>
          <p:txBody>
            <a:bodyPr anchor="ctr" rtlCol="false" tIns="50800" lIns="50800" bIns="50800" rIns="50800"/>
            <a:lstStyle/>
            <a:p>
              <a:pPr algn="ctr">
                <a:lnSpc>
                  <a:spcPts val="3220"/>
                </a:lnSpc>
              </a:pPr>
              <a:r>
                <a:rPr lang="en-US" sz="2300">
                  <a:solidFill>
                    <a:srgbClr val="2C6F9F"/>
                  </a:solidFill>
                  <a:latin typeface="Aileron"/>
                  <a:ea typeface="Aileron"/>
                  <a:cs typeface="Aileron"/>
                  <a:sym typeface="Aileron"/>
                </a:rPr>
                <a:t>01</a:t>
              </a:r>
            </a:p>
          </p:txBody>
        </p:sp>
      </p:grpSp>
      <p:grpSp>
        <p:nvGrpSpPr>
          <p:cNvPr name="Group 10" id="10"/>
          <p:cNvGrpSpPr/>
          <p:nvPr/>
        </p:nvGrpSpPr>
        <p:grpSpPr>
          <a:xfrm rot="0">
            <a:off x="6110855" y="4698968"/>
            <a:ext cx="1061403" cy="1061403"/>
            <a:chOff x="0" y="0"/>
            <a:chExt cx="812800" cy="812800"/>
          </a:xfrm>
        </p:grpSpPr>
        <p:sp>
          <p:nvSpPr>
            <p:cNvPr name="Freeform 11" id="11"/>
            <p:cNvSpPr/>
            <p:nvPr/>
          </p:nvSpPr>
          <p:spPr>
            <a:xfrm flipH="false" flipV="false" rot="0">
              <a:off x="0" y="0"/>
              <a:ext cx="812800" cy="812800"/>
            </a:xfrm>
            <a:custGeom>
              <a:avLst/>
              <a:gdLst/>
              <a:ahLst/>
              <a:cxnLst/>
              <a:rect r="r" b="b" t="t" l="l"/>
              <a:pathLst>
                <a:path h="812800" w="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ln w="19050" cap="sq">
              <a:solidFill>
                <a:srgbClr val="FFFFFF"/>
              </a:solidFill>
              <a:prstDash val="solid"/>
              <a:miter/>
            </a:ln>
          </p:spPr>
        </p:sp>
        <p:sp>
          <p:nvSpPr>
            <p:cNvPr name="TextBox 12" id="12"/>
            <p:cNvSpPr txBox="true"/>
            <p:nvPr/>
          </p:nvSpPr>
          <p:spPr>
            <a:xfrm>
              <a:off x="76200" y="28575"/>
              <a:ext cx="660400" cy="708025"/>
            </a:xfrm>
            <a:prstGeom prst="rect">
              <a:avLst/>
            </a:prstGeom>
          </p:spPr>
          <p:txBody>
            <a:bodyPr anchor="ctr" rtlCol="false" tIns="50800" lIns="50800" bIns="50800" rIns="50800"/>
            <a:lstStyle/>
            <a:p>
              <a:pPr algn="ctr">
                <a:lnSpc>
                  <a:spcPts val="3220"/>
                </a:lnSpc>
              </a:pPr>
              <a:r>
                <a:rPr lang="en-US" sz="2300">
                  <a:solidFill>
                    <a:srgbClr val="2C6F9F"/>
                  </a:solidFill>
                  <a:latin typeface="Aileron"/>
                  <a:ea typeface="Aileron"/>
                  <a:cs typeface="Aileron"/>
                  <a:sym typeface="Aileron"/>
                </a:rPr>
                <a:t>02</a:t>
              </a:r>
            </a:p>
          </p:txBody>
        </p:sp>
      </p:grpSp>
      <p:sp>
        <p:nvSpPr>
          <p:cNvPr name="TextBox 13" id="13"/>
          <p:cNvSpPr txBox="true"/>
          <p:nvPr/>
        </p:nvSpPr>
        <p:spPr>
          <a:xfrm rot="0">
            <a:off x="1028700" y="3120399"/>
            <a:ext cx="6056426" cy="973455"/>
          </a:xfrm>
          <a:prstGeom prst="rect">
            <a:avLst/>
          </a:prstGeom>
        </p:spPr>
        <p:txBody>
          <a:bodyPr anchor="t" rtlCol="false" tIns="0" lIns="0" bIns="0" rIns="0">
            <a:spAutoFit/>
          </a:bodyPr>
          <a:lstStyle/>
          <a:p>
            <a:pPr algn="l">
              <a:lnSpc>
                <a:spcPts val="7200"/>
              </a:lnSpc>
            </a:pPr>
            <a:r>
              <a:rPr lang="en-US" sz="7200" spc="-266" b="true">
                <a:solidFill>
                  <a:srgbClr val="27313A"/>
                </a:solidFill>
                <a:latin typeface="Aileron Bold"/>
                <a:ea typeface="Aileron Bold"/>
                <a:cs typeface="Aileron Bold"/>
                <a:sym typeface="Aileron Bold"/>
              </a:rPr>
              <a:t>Methods</a:t>
            </a:r>
          </a:p>
        </p:txBody>
      </p:sp>
      <p:sp>
        <p:nvSpPr>
          <p:cNvPr name="TextBox 14" id="14"/>
          <p:cNvSpPr txBox="true"/>
          <p:nvPr/>
        </p:nvSpPr>
        <p:spPr>
          <a:xfrm rot="0">
            <a:off x="11496796" y="6036596"/>
            <a:ext cx="5004489" cy="2463800"/>
          </a:xfrm>
          <a:prstGeom prst="rect">
            <a:avLst/>
          </a:prstGeom>
        </p:spPr>
        <p:txBody>
          <a:bodyPr anchor="t" rtlCol="false" tIns="0" lIns="0" bIns="0" rIns="0">
            <a:spAutoFit/>
          </a:bodyPr>
          <a:lstStyle/>
          <a:p>
            <a:pPr algn="l">
              <a:lnSpc>
                <a:spcPts val="2800"/>
              </a:lnSpc>
              <a:spcBef>
                <a:spcPct val="0"/>
              </a:spcBef>
            </a:pPr>
            <a:r>
              <a:rPr lang="en-US" sz="2000">
                <a:solidFill>
                  <a:srgbClr val="27313A"/>
                </a:solidFill>
                <a:latin typeface="Aileron"/>
                <a:ea typeface="Aileron"/>
                <a:cs typeface="Aileron"/>
                <a:sym typeface="Aileron"/>
              </a:rPr>
              <a:t>Lorem ipsum dolor sit amet, consectetur adipiscing elit. Quisque molestie nisl eu sem tristique, sit amet convallis ex aliquam. Maecenas varius lectus hendrerit augue blandit, ut posuere erat aliquam. Praesent auctor tellus eget nisl blandit, at varius purus elementum.</a:t>
            </a:r>
          </a:p>
        </p:txBody>
      </p:sp>
      <p:sp>
        <p:nvSpPr>
          <p:cNvPr name="TextBox 15" id="15"/>
          <p:cNvSpPr txBox="true"/>
          <p:nvPr/>
        </p:nvSpPr>
        <p:spPr>
          <a:xfrm rot="0">
            <a:off x="1028700" y="6036596"/>
            <a:ext cx="4366477" cy="422275"/>
          </a:xfrm>
          <a:prstGeom prst="rect">
            <a:avLst/>
          </a:prstGeom>
        </p:spPr>
        <p:txBody>
          <a:bodyPr anchor="t" rtlCol="false" tIns="0" lIns="0" bIns="0" rIns="0">
            <a:spAutoFit/>
          </a:bodyPr>
          <a:lstStyle/>
          <a:p>
            <a:pPr algn="l">
              <a:lnSpc>
                <a:spcPts val="3499"/>
              </a:lnSpc>
              <a:spcBef>
                <a:spcPct val="0"/>
              </a:spcBef>
            </a:pPr>
            <a:r>
              <a:rPr lang="en-US" sz="2499" b="true">
                <a:solidFill>
                  <a:srgbClr val="27313A"/>
                </a:solidFill>
                <a:latin typeface="Aileron Bold"/>
                <a:ea typeface="Aileron Bold"/>
                <a:cs typeface="Aileron Bold"/>
                <a:sym typeface="Aileron Bold"/>
              </a:rPr>
              <a:t>Population</a:t>
            </a:r>
          </a:p>
        </p:txBody>
      </p:sp>
      <p:sp>
        <p:nvSpPr>
          <p:cNvPr name="TextBox 16" id="16"/>
          <p:cNvSpPr txBox="true"/>
          <p:nvPr/>
        </p:nvSpPr>
        <p:spPr>
          <a:xfrm rot="0">
            <a:off x="6110855" y="6036596"/>
            <a:ext cx="4366477" cy="422275"/>
          </a:xfrm>
          <a:prstGeom prst="rect">
            <a:avLst/>
          </a:prstGeom>
        </p:spPr>
        <p:txBody>
          <a:bodyPr anchor="t" rtlCol="false" tIns="0" lIns="0" bIns="0" rIns="0">
            <a:spAutoFit/>
          </a:bodyPr>
          <a:lstStyle/>
          <a:p>
            <a:pPr algn="l">
              <a:lnSpc>
                <a:spcPts val="3499"/>
              </a:lnSpc>
              <a:spcBef>
                <a:spcPct val="0"/>
              </a:spcBef>
            </a:pPr>
            <a:r>
              <a:rPr lang="en-US" sz="2499" b="true">
                <a:solidFill>
                  <a:srgbClr val="27313A"/>
                </a:solidFill>
                <a:latin typeface="Aileron Bold"/>
                <a:ea typeface="Aileron Bold"/>
                <a:cs typeface="Aileron Bold"/>
                <a:sym typeface="Aileron Bold"/>
              </a:rPr>
              <a:t>Operations</a:t>
            </a:r>
          </a:p>
        </p:txBody>
      </p:sp>
      <p:sp>
        <p:nvSpPr>
          <p:cNvPr name="TextBox 17" id="17"/>
          <p:cNvSpPr txBox="true"/>
          <p:nvPr/>
        </p:nvSpPr>
        <p:spPr>
          <a:xfrm rot="0">
            <a:off x="1028700" y="6618256"/>
            <a:ext cx="4366477" cy="1406525"/>
          </a:xfrm>
          <a:prstGeom prst="rect">
            <a:avLst/>
          </a:prstGeom>
        </p:spPr>
        <p:txBody>
          <a:bodyPr anchor="t" rtlCol="false" tIns="0" lIns="0" bIns="0" rIns="0">
            <a:spAutoFit/>
          </a:bodyPr>
          <a:lstStyle/>
          <a:p>
            <a:pPr algn="l">
              <a:lnSpc>
                <a:spcPts val="2800"/>
              </a:lnSpc>
              <a:spcBef>
                <a:spcPct val="0"/>
              </a:spcBef>
            </a:pPr>
            <a:r>
              <a:rPr lang="en-US" sz="2000">
                <a:solidFill>
                  <a:srgbClr val="27313A"/>
                </a:solidFill>
                <a:latin typeface="Aileron"/>
                <a:ea typeface="Aileron"/>
                <a:cs typeface="Aileron"/>
                <a:sym typeface="Aileron"/>
              </a:rPr>
              <a:t>Lorem ipsum dolor sit amet, consectetur adipiscing elit. Quisque molestie nisl eu sem tristique, sit amet convallis ex aliquam nunc.</a:t>
            </a:r>
          </a:p>
        </p:txBody>
      </p:sp>
      <p:sp>
        <p:nvSpPr>
          <p:cNvPr name="TextBox 18" id="18"/>
          <p:cNvSpPr txBox="true"/>
          <p:nvPr/>
        </p:nvSpPr>
        <p:spPr>
          <a:xfrm rot="0">
            <a:off x="6110855" y="6618256"/>
            <a:ext cx="4366477" cy="1406525"/>
          </a:xfrm>
          <a:prstGeom prst="rect">
            <a:avLst/>
          </a:prstGeom>
        </p:spPr>
        <p:txBody>
          <a:bodyPr anchor="t" rtlCol="false" tIns="0" lIns="0" bIns="0" rIns="0">
            <a:spAutoFit/>
          </a:bodyPr>
          <a:lstStyle/>
          <a:p>
            <a:pPr algn="l">
              <a:lnSpc>
                <a:spcPts val="2800"/>
              </a:lnSpc>
              <a:spcBef>
                <a:spcPct val="0"/>
              </a:spcBef>
            </a:pPr>
            <a:r>
              <a:rPr lang="en-US" sz="2000">
                <a:solidFill>
                  <a:srgbClr val="27313A"/>
                </a:solidFill>
                <a:latin typeface="Aileron"/>
                <a:ea typeface="Aileron"/>
                <a:cs typeface="Aileron"/>
                <a:sym typeface="Aileron"/>
              </a:rPr>
              <a:t>Lorem ipsum dolor sit amet, consectetur adipiscing elit. Quisque molestie nisl eu sem tristique, sit amet convallis ex aliquam nunc.</a:t>
            </a:r>
          </a:p>
        </p:txBody>
      </p:sp>
      <p:sp>
        <p:nvSpPr>
          <p:cNvPr name="Freeform 19" id="19"/>
          <p:cNvSpPr/>
          <p:nvPr/>
        </p:nvSpPr>
        <p:spPr>
          <a:xfrm flipH="true" flipV="false" rot="0">
            <a:off x="-6625102" y="-8154548"/>
            <a:ext cx="15919790" cy="13575239"/>
          </a:xfrm>
          <a:custGeom>
            <a:avLst/>
            <a:gdLst/>
            <a:ahLst/>
            <a:cxnLst/>
            <a:rect r="r" b="b" t="t" l="l"/>
            <a:pathLst>
              <a:path h="13575239" w="15919790">
                <a:moveTo>
                  <a:pt x="15919790" y="0"/>
                </a:moveTo>
                <a:lnTo>
                  <a:pt x="0" y="0"/>
                </a:lnTo>
                <a:lnTo>
                  <a:pt x="0" y="13575239"/>
                </a:lnTo>
                <a:lnTo>
                  <a:pt x="15919790" y="13575239"/>
                </a:lnTo>
                <a:lnTo>
                  <a:pt x="15919790" y="0"/>
                </a:lnTo>
                <a:close/>
              </a:path>
            </a:pathLst>
          </a:custGeom>
          <a:blipFill>
            <a:blip r:embed="rId5"/>
            <a:stretch>
              <a:fillRect l="0" t="0" r="0" b="0"/>
            </a:stretch>
          </a:blipFill>
        </p:spPr>
      </p:sp>
      <p:grpSp>
        <p:nvGrpSpPr>
          <p:cNvPr name="Group 20" id="20"/>
          <p:cNvGrpSpPr/>
          <p:nvPr/>
        </p:nvGrpSpPr>
        <p:grpSpPr>
          <a:xfrm rot="0">
            <a:off x="-1130300" y="-1084753"/>
            <a:ext cx="19264216" cy="3557946"/>
            <a:chOff x="0" y="0"/>
            <a:chExt cx="25685622" cy="4743928"/>
          </a:xfrm>
        </p:grpSpPr>
        <p:sp>
          <p:nvSpPr>
            <p:cNvPr name="Freeform 21" id="21"/>
            <p:cNvSpPr/>
            <p:nvPr/>
          </p:nvSpPr>
          <p:spPr>
            <a:xfrm flipH="false" flipV="false" rot="0">
              <a:off x="0" y="0"/>
              <a:ext cx="4743928" cy="4743928"/>
            </a:xfrm>
            <a:custGeom>
              <a:avLst/>
              <a:gdLst/>
              <a:ahLst/>
              <a:cxnLst/>
              <a:rect r="r" b="b" t="t" l="l"/>
              <a:pathLst>
                <a:path h="4743928" w="4743928">
                  <a:moveTo>
                    <a:pt x="0" y="0"/>
                  </a:moveTo>
                  <a:lnTo>
                    <a:pt x="4743928" y="0"/>
                  </a:lnTo>
                  <a:lnTo>
                    <a:pt x="4743928" y="4743928"/>
                  </a:lnTo>
                  <a:lnTo>
                    <a:pt x="0" y="4743928"/>
                  </a:lnTo>
                  <a:lnTo>
                    <a:pt x="0" y="0"/>
                  </a:lnTo>
                  <a:close/>
                </a:path>
              </a:pathLst>
            </a:custGeom>
            <a:blipFill>
              <a:blip r:embed="rId6">
                <a:extLst>
                  <a:ext uri="{96DAC541-7B7A-43D3-8B79-37D633B846F1}">
                    <asvg:svgBlip xmlns:asvg="http://schemas.microsoft.com/office/drawing/2016/SVG/main" r:embed="rId7"/>
                  </a:ext>
                </a:extLst>
              </a:blip>
              <a:stretch>
                <a:fillRect l="0" t="0" r="0" b="0"/>
              </a:stretch>
            </a:blipFill>
          </p:spPr>
        </p:sp>
        <p:sp>
          <p:nvSpPr>
            <p:cNvPr name="Freeform 22" id="22"/>
            <p:cNvSpPr/>
            <p:nvPr/>
          </p:nvSpPr>
          <p:spPr>
            <a:xfrm flipH="false" flipV="false" rot="0">
              <a:off x="4820128" y="2456746"/>
              <a:ext cx="1786928" cy="399107"/>
            </a:xfrm>
            <a:custGeom>
              <a:avLst/>
              <a:gdLst/>
              <a:ahLst/>
              <a:cxnLst/>
              <a:rect r="r" b="b" t="t" l="l"/>
              <a:pathLst>
                <a:path h="399107" w="1786928">
                  <a:moveTo>
                    <a:pt x="0" y="0"/>
                  </a:moveTo>
                  <a:lnTo>
                    <a:pt x="1786927" y="0"/>
                  </a:lnTo>
                  <a:lnTo>
                    <a:pt x="1786927" y="399108"/>
                  </a:lnTo>
                  <a:lnTo>
                    <a:pt x="0" y="399108"/>
                  </a:lnTo>
                  <a:lnTo>
                    <a:pt x="0" y="0"/>
                  </a:lnTo>
                  <a:close/>
                </a:path>
              </a:pathLst>
            </a:custGeom>
            <a:blipFill>
              <a:blip r:embed="rId8">
                <a:extLst>
                  <a:ext uri="{96DAC541-7B7A-43D3-8B79-37D633B846F1}">
                    <asvg:svgBlip xmlns:asvg="http://schemas.microsoft.com/office/drawing/2016/SVG/main" r:embed="rId9"/>
                  </a:ext>
                </a:extLst>
              </a:blip>
              <a:stretch>
                <a:fillRect l="0" t="-137" r="0" b="-137"/>
              </a:stretch>
            </a:blipFill>
          </p:spPr>
        </p:sp>
        <p:sp>
          <p:nvSpPr>
            <p:cNvPr name="Freeform 23" id="23"/>
            <p:cNvSpPr/>
            <p:nvPr/>
          </p:nvSpPr>
          <p:spPr>
            <a:xfrm flipH="false" flipV="false" rot="0">
              <a:off x="20768831" y="2162711"/>
              <a:ext cx="1290273" cy="482155"/>
            </a:xfrm>
            <a:custGeom>
              <a:avLst/>
              <a:gdLst/>
              <a:ahLst/>
              <a:cxnLst/>
              <a:rect r="r" b="b" t="t" l="l"/>
              <a:pathLst>
                <a:path h="482155" w="1290273">
                  <a:moveTo>
                    <a:pt x="0" y="0"/>
                  </a:moveTo>
                  <a:lnTo>
                    <a:pt x="1290273" y="0"/>
                  </a:lnTo>
                  <a:lnTo>
                    <a:pt x="1290273" y="482155"/>
                  </a:lnTo>
                  <a:lnTo>
                    <a:pt x="0" y="482155"/>
                  </a:lnTo>
                  <a:lnTo>
                    <a:pt x="0" y="0"/>
                  </a:lnTo>
                  <a:close/>
                </a:path>
              </a:pathLst>
            </a:custGeom>
            <a:blipFill>
              <a:blip r:embed="rId10"/>
              <a:stretch>
                <a:fillRect l="0" t="0" r="0" b="0"/>
              </a:stretch>
            </a:blipFill>
          </p:spPr>
        </p:sp>
        <p:sp>
          <p:nvSpPr>
            <p:cNvPr name="TextBox 24" id="24"/>
            <p:cNvSpPr txBox="true"/>
            <p:nvPr/>
          </p:nvSpPr>
          <p:spPr>
            <a:xfrm rot="0">
              <a:off x="3521864" y="1945572"/>
              <a:ext cx="11803038" cy="443803"/>
            </a:xfrm>
            <a:prstGeom prst="rect">
              <a:avLst/>
            </a:prstGeom>
          </p:spPr>
          <p:txBody>
            <a:bodyPr anchor="t" rtlCol="false" tIns="0" lIns="0" bIns="0" rIns="0">
              <a:spAutoFit/>
            </a:bodyPr>
            <a:lstStyle/>
            <a:p>
              <a:pPr algn="just">
                <a:lnSpc>
                  <a:spcPts val="2634"/>
                </a:lnSpc>
              </a:pPr>
              <a:r>
                <a:rPr lang="en-US" sz="2290" spc="-96">
                  <a:solidFill>
                    <a:srgbClr val="185079"/>
                  </a:solidFill>
                  <a:latin typeface="Sunborn"/>
                  <a:ea typeface="Sunborn"/>
                  <a:cs typeface="Sunborn"/>
                  <a:sym typeface="Sunborn"/>
                </a:rPr>
                <a:t>2026 </a:t>
              </a:r>
              <a:r>
                <a:rPr lang="en-US" sz="2290" spc="-96">
                  <a:solidFill>
                    <a:srgbClr val="185079"/>
                  </a:solidFill>
                  <a:latin typeface="Sunborn"/>
                  <a:ea typeface="Sunborn"/>
                  <a:cs typeface="Sunborn"/>
                  <a:sym typeface="Sunborn"/>
                </a:rPr>
                <a:t>AsiaN Pacific Plastic surgery &amp; Craniofacial Congress</a:t>
              </a:r>
            </a:p>
          </p:txBody>
        </p:sp>
        <p:sp>
          <p:nvSpPr>
            <p:cNvPr name="Freeform 25" id="25"/>
            <p:cNvSpPr/>
            <p:nvPr/>
          </p:nvSpPr>
          <p:spPr>
            <a:xfrm flipH="false" flipV="false" rot="0">
              <a:off x="1507067" y="1732591"/>
              <a:ext cx="2014797" cy="1236759"/>
            </a:xfrm>
            <a:custGeom>
              <a:avLst/>
              <a:gdLst/>
              <a:ahLst/>
              <a:cxnLst/>
              <a:rect r="r" b="b" t="t" l="l"/>
              <a:pathLst>
                <a:path h="1236759" w="2014797">
                  <a:moveTo>
                    <a:pt x="0" y="0"/>
                  </a:moveTo>
                  <a:lnTo>
                    <a:pt x="2014797" y="0"/>
                  </a:lnTo>
                  <a:lnTo>
                    <a:pt x="2014797" y="1236759"/>
                  </a:lnTo>
                  <a:lnTo>
                    <a:pt x="0" y="1236759"/>
                  </a:lnTo>
                  <a:lnTo>
                    <a:pt x="0" y="0"/>
                  </a:lnTo>
                  <a:close/>
                </a:path>
              </a:pathLst>
            </a:custGeom>
            <a:blipFill>
              <a:blip r:embed="rId11"/>
              <a:stretch>
                <a:fillRect l="0" t="-31586" r="0" b="-31323"/>
              </a:stretch>
            </a:blipFill>
          </p:spPr>
        </p:sp>
        <p:sp>
          <p:nvSpPr>
            <p:cNvPr name="Freeform 26" id="26"/>
            <p:cNvSpPr/>
            <p:nvPr/>
          </p:nvSpPr>
          <p:spPr>
            <a:xfrm flipH="false" flipV="false" rot="0">
              <a:off x="8002374" y="2445476"/>
              <a:ext cx="245250" cy="398780"/>
            </a:xfrm>
            <a:custGeom>
              <a:avLst/>
              <a:gdLst/>
              <a:ahLst/>
              <a:cxnLst/>
              <a:rect r="r" b="b" t="t" l="l"/>
              <a:pathLst>
                <a:path h="398780" w="245250">
                  <a:moveTo>
                    <a:pt x="0" y="0"/>
                  </a:moveTo>
                  <a:lnTo>
                    <a:pt x="245249" y="0"/>
                  </a:lnTo>
                  <a:lnTo>
                    <a:pt x="245249" y="398780"/>
                  </a:lnTo>
                  <a:lnTo>
                    <a:pt x="0" y="398780"/>
                  </a:lnTo>
                  <a:lnTo>
                    <a:pt x="0" y="0"/>
                  </a:lnTo>
                  <a:close/>
                </a:path>
              </a:pathLst>
            </a:custGeom>
            <a:blipFill>
              <a:blip r:embed="rId12"/>
              <a:stretch>
                <a:fillRect l="0" t="0" r="0" b="0"/>
              </a:stretch>
            </a:blipFill>
          </p:spPr>
        </p:sp>
        <p:sp>
          <p:nvSpPr>
            <p:cNvPr name="Freeform 27" id="27"/>
            <p:cNvSpPr/>
            <p:nvPr/>
          </p:nvSpPr>
          <p:spPr>
            <a:xfrm flipH="false" flipV="false" rot="0">
              <a:off x="23635340" y="2006882"/>
              <a:ext cx="715055" cy="688177"/>
            </a:xfrm>
            <a:custGeom>
              <a:avLst/>
              <a:gdLst/>
              <a:ahLst/>
              <a:cxnLst/>
              <a:rect r="r" b="b" t="t" l="l"/>
              <a:pathLst>
                <a:path h="688177" w="715055">
                  <a:moveTo>
                    <a:pt x="0" y="0"/>
                  </a:moveTo>
                  <a:lnTo>
                    <a:pt x="715055" y="0"/>
                  </a:lnTo>
                  <a:lnTo>
                    <a:pt x="715055" y="688176"/>
                  </a:lnTo>
                  <a:lnTo>
                    <a:pt x="0" y="688176"/>
                  </a:lnTo>
                  <a:lnTo>
                    <a:pt x="0" y="0"/>
                  </a:lnTo>
                  <a:close/>
                </a:path>
              </a:pathLst>
            </a:custGeom>
            <a:blipFill>
              <a:blip r:embed="rId13"/>
              <a:stretch>
                <a:fillRect l="0" t="0" r="-225098" b="0"/>
              </a:stretch>
            </a:blipFill>
          </p:spPr>
        </p:sp>
        <p:sp>
          <p:nvSpPr>
            <p:cNvPr name="Freeform 28" id="28"/>
            <p:cNvSpPr/>
            <p:nvPr/>
          </p:nvSpPr>
          <p:spPr>
            <a:xfrm flipH="false" flipV="false" rot="0">
              <a:off x="17807713" y="1970115"/>
              <a:ext cx="3002730" cy="897009"/>
            </a:xfrm>
            <a:custGeom>
              <a:avLst/>
              <a:gdLst/>
              <a:ahLst/>
              <a:cxnLst/>
              <a:rect r="r" b="b" t="t" l="l"/>
              <a:pathLst>
                <a:path h="897009" w="3002730">
                  <a:moveTo>
                    <a:pt x="0" y="0"/>
                  </a:moveTo>
                  <a:lnTo>
                    <a:pt x="3002730" y="0"/>
                  </a:lnTo>
                  <a:lnTo>
                    <a:pt x="3002730" y="897009"/>
                  </a:lnTo>
                  <a:lnTo>
                    <a:pt x="0" y="897009"/>
                  </a:lnTo>
                  <a:lnTo>
                    <a:pt x="0" y="0"/>
                  </a:lnTo>
                  <a:close/>
                </a:path>
              </a:pathLst>
            </a:custGeom>
            <a:blipFill>
              <a:blip r:embed="rId14"/>
              <a:stretch>
                <a:fillRect l="0" t="-115860" r="0" b="-118888"/>
              </a:stretch>
            </a:blipFill>
          </p:spPr>
        </p:sp>
        <p:sp>
          <p:nvSpPr>
            <p:cNvPr name="Freeform 29" id="29"/>
            <p:cNvSpPr/>
            <p:nvPr/>
          </p:nvSpPr>
          <p:spPr>
            <a:xfrm flipH="false" flipV="false" rot="0">
              <a:off x="15324902" y="1949103"/>
              <a:ext cx="2674341" cy="822292"/>
            </a:xfrm>
            <a:custGeom>
              <a:avLst/>
              <a:gdLst/>
              <a:ahLst/>
              <a:cxnLst/>
              <a:rect r="r" b="b" t="t" l="l"/>
              <a:pathLst>
                <a:path h="822292" w="2674341">
                  <a:moveTo>
                    <a:pt x="0" y="0"/>
                  </a:moveTo>
                  <a:lnTo>
                    <a:pt x="2674341" y="0"/>
                  </a:lnTo>
                  <a:lnTo>
                    <a:pt x="2674341" y="822292"/>
                  </a:lnTo>
                  <a:lnTo>
                    <a:pt x="0" y="822292"/>
                  </a:lnTo>
                  <a:lnTo>
                    <a:pt x="0" y="0"/>
                  </a:lnTo>
                  <a:close/>
                </a:path>
              </a:pathLst>
            </a:custGeom>
            <a:blipFill>
              <a:blip r:embed="rId15"/>
              <a:stretch>
                <a:fillRect l="0" t="-108252" r="0" b="-116977"/>
              </a:stretch>
            </a:blipFill>
            <a:ln cap="sq">
              <a:noFill/>
              <a:prstDash val="solid"/>
              <a:miter/>
            </a:ln>
          </p:spPr>
        </p:sp>
        <p:sp>
          <p:nvSpPr>
            <p:cNvPr name="TextBox 30" id="30"/>
            <p:cNvSpPr txBox="true"/>
            <p:nvPr/>
          </p:nvSpPr>
          <p:spPr>
            <a:xfrm rot="0">
              <a:off x="6779861" y="2502626"/>
              <a:ext cx="1055615" cy="364498"/>
            </a:xfrm>
            <a:prstGeom prst="rect">
              <a:avLst/>
            </a:prstGeom>
          </p:spPr>
          <p:txBody>
            <a:bodyPr anchor="t" rtlCol="false" tIns="0" lIns="0" bIns="0" rIns="0">
              <a:spAutoFit/>
            </a:bodyPr>
            <a:lstStyle/>
            <a:p>
              <a:pPr algn="just" marL="0" indent="0" lvl="1">
                <a:lnSpc>
                  <a:spcPts val="1937"/>
                </a:lnSpc>
              </a:pPr>
              <a:r>
                <a:rPr lang="en-US" b="true" sz="2128" spc="-234">
                  <a:solidFill>
                    <a:srgbClr val="2C6F9F"/>
                  </a:solidFill>
                  <a:latin typeface="Now Bold"/>
                  <a:ea typeface="Now Bold"/>
                  <a:cs typeface="Now Bold"/>
                  <a:sym typeface="Now Bold"/>
                </a:rPr>
                <a:t>2026</a:t>
              </a:r>
            </a:p>
          </p:txBody>
        </p:sp>
        <p:sp>
          <p:nvSpPr>
            <p:cNvPr name="TextBox 31" id="31"/>
            <p:cNvSpPr txBox="true"/>
            <p:nvPr/>
          </p:nvSpPr>
          <p:spPr>
            <a:xfrm rot="0">
              <a:off x="4854065" y="2508631"/>
              <a:ext cx="1613738" cy="344593"/>
            </a:xfrm>
            <a:prstGeom prst="rect">
              <a:avLst/>
            </a:prstGeom>
          </p:spPr>
          <p:txBody>
            <a:bodyPr anchor="t" rtlCol="false" tIns="0" lIns="0" bIns="0" rIns="0">
              <a:spAutoFit/>
            </a:bodyPr>
            <a:lstStyle/>
            <a:p>
              <a:pPr algn="r" marL="0" indent="0" lvl="1">
                <a:lnSpc>
                  <a:spcPts val="2054"/>
                </a:lnSpc>
              </a:pPr>
              <a:r>
                <a:rPr lang="en-US" b="true" sz="1741" spc="50">
                  <a:solidFill>
                    <a:srgbClr val="FFFFFF"/>
                  </a:solidFill>
                  <a:latin typeface="Now Bold"/>
                  <a:ea typeface="Now Bold"/>
                  <a:cs typeface="Now Bold"/>
                  <a:sym typeface="Now Bold"/>
                </a:rPr>
                <a:t>OCTOBER</a:t>
              </a:r>
            </a:p>
          </p:txBody>
        </p:sp>
        <p:sp>
          <p:nvSpPr>
            <p:cNvPr name="TextBox 32" id="32"/>
            <p:cNvSpPr txBox="true"/>
            <p:nvPr/>
          </p:nvSpPr>
          <p:spPr>
            <a:xfrm rot="0">
              <a:off x="22033704" y="2040822"/>
              <a:ext cx="1754262" cy="716454"/>
            </a:xfrm>
            <a:prstGeom prst="rect">
              <a:avLst/>
            </a:prstGeom>
          </p:spPr>
          <p:txBody>
            <a:bodyPr anchor="t" rtlCol="false" tIns="0" lIns="0" bIns="0" rIns="0">
              <a:spAutoFit/>
            </a:bodyPr>
            <a:lstStyle/>
            <a:p>
              <a:pPr algn="ctr" marL="0" indent="0" lvl="0">
                <a:lnSpc>
                  <a:spcPts val="3780"/>
                </a:lnSpc>
                <a:spcBef>
                  <a:spcPct val="0"/>
                </a:spcBef>
              </a:pPr>
              <a:r>
                <a:rPr lang="en-US" sz="4064" spc="-166" strike="noStrike" u="none">
                  <a:solidFill>
                    <a:srgbClr val="185079"/>
                  </a:solidFill>
                  <a:latin typeface="Handy Casual"/>
                  <a:ea typeface="Handy Casual"/>
                  <a:cs typeface="Handy Casual"/>
                  <a:sym typeface="Handy Casual"/>
                </a:rPr>
                <a:t>APCLPC</a:t>
              </a:r>
            </a:p>
          </p:txBody>
        </p:sp>
        <p:sp>
          <p:nvSpPr>
            <p:cNvPr name="TextBox 33" id="33"/>
            <p:cNvSpPr txBox="true"/>
            <p:nvPr/>
          </p:nvSpPr>
          <p:spPr>
            <a:xfrm rot="0">
              <a:off x="2712793" y="2519960"/>
              <a:ext cx="546709" cy="155736"/>
            </a:xfrm>
            <a:prstGeom prst="rect">
              <a:avLst/>
            </a:prstGeom>
          </p:spPr>
          <p:txBody>
            <a:bodyPr anchor="t" rtlCol="false" tIns="0" lIns="0" bIns="0" rIns="0">
              <a:spAutoFit/>
            </a:bodyPr>
            <a:lstStyle/>
            <a:p>
              <a:pPr algn="ctr">
                <a:lnSpc>
                  <a:spcPts val="575"/>
                </a:lnSpc>
              </a:pPr>
              <a:r>
                <a:rPr lang="en-US" b="true" sz="1150" spc="71">
                  <a:solidFill>
                    <a:srgbClr val="185079"/>
                  </a:solidFill>
                  <a:latin typeface="Binate Bold"/>
                  <a:ea typeface="Binate Bold"/>
                  <a:cs typeface="Binate Bold"/>
                  <a:sym typeface="Binate Bold"/>
                </a:rPr>
                <a:t>APC</a:t>
              </a:r>
            </a:p>
          </p:txBody>
        </p:sp>
        <p:sp>
          <p:nvSpPr>
            <p:cNvPr name="TextBox 34" id="34"/>
            <p:cNvSpPr txBox="true"/>
            <p:nvPr/>
          </p:nvSpPr>
          <p:spPr>
            <a:xfrm rot="0">
              <a:off x="2667352" y="2674857"/>
              <a:ext cx="637590" cy="184311"/>
            </a:xfrm>
            <a:prstGeom prst="rect">
              <a:avLst/>
            </a:prstGeom>
          </p:spPr>
          <p:txBody>
            <a:bodyPr anchor="t" rtlCol="false" tIns="0" lIns="0" bIns="0" rIns="0">
              <a:spAutoFit/>
            </a:bodyPr>
            <a:lstStyle/>
            <a:p>
              <a:pPr algn="ctr">
                <a:lnSpc>
                  <a:spcPts val="970"/>
                </a:lnSpc>
              </a:pPr>
              <a:r>
                <a:rPr lang="en-US" b="true" sz="1155" spc="-78">
                  <a:solidFill>
                    <a:srgbClr val="CFD5EA"/>
                  </a:solidFill>
                  <a:latin typeface="Binate Bold"/>
                  <a:ea typeface="Binate Bold"/>
                  <a:cs typeface="Binate Bold"/>
                  <a:sym typeface="Binate Bold"/>
                </a:rPr>
                <a:t>2026</a:t>
              </a:r>
            </a:p>
          </p:txBody>
        </p:sp>
        <p:sp>
          <p:nvSpPr>
            <p:cNvPr name="TextBox 35" id="35"/>
            <p:cNvSpPr txBox="true"/>
            <p:nvPr/>
          </p:nvSpPr>
          <p:spPr>
            <a:xfrm rot="0">
              <a:off x="3521864" y="2541314"/>
              <a:ext cx="1299213" cy="364639"/>
            </a:xfrm>
            <a:prstGeom prst="rect">
              <a:avLst/>
            </a:prstGeom>
          </p:spPr>
          <p:txBody>
            <a:bodyPr anchor="t" rtlCol="false" tIns="0" lIns="0" bIns="0" rIns="0">
              <a:spAutoFit/>
            </a:bodyPr>
            <a:lstStyle/>
            <a:p>
              <a:pPr algn="just" marL="0" indent="0" lvl="1">
                <a:lnSpc>
                  <a:spcPts val="1939"/>
                </a:lnSpc>
              </a:pPr>
              <a:r>
                <a:rPr lang="en-US" b="true" sz="2131" spc="61">
                  <a:gradFill>
                    <a:gsLst>
                      <a:gs pos="0">
                        <a:srgbClr val="000000">
                          <a:alpha val="100000"/>
                        </a:srgbClr>
                      </a:gs>
                      <a:gs pos="100000">
                        <a:srgbClr val="3533CD">
                          <a:alpha val="100000"/>
                        </a:srgbClr>
                      </a:gs>
                    </a:gsLst>
                    <a:lin ang="0"/>
                  </a:gradFill>
                  <a:latin typeface="Now Bold"/>
                  <a:ea typeface="Now Bold"/>
                  <a:cs typeface="Now Bold"/>
                  <a:sym typeface="Now Bold"/>
                </a:rPr>
                <a:t>28-30</a:t>
              </a:r>
            </a:p>
          </p:txBody>
        </p:sp>
        <p:sp>
          <p:nvSpPr>
            <p:cNvPr name="TextBox 36" id="36"/>
            <p:cNvSpPr txBox="true"/>
            <p:nvPr/>
          </p:nvSpPr>
          <p:spPr>
            <a:xfrm rot="0">
              <a:off x="8323803" y="2588834"/>
              <a:ext cx="5514170" cy="251886"/>
            </a:xfrm>
            <a:prstGeom prst="rect">
              <a:avLst/>
            </a:prstGeom>
          </p:spPr>
          <p:txBody>
            <a:bodyPr anchor="t" rtlCol="false" tIns="0" lIns="0" bIns="0" rIns="0">
              <a:spAutoFit/>
            </a:bodyPr>
            <a:lstStyle/>
            <a:p>
              <a:pPr algn="l">
                <a:lnSpc>
                  <a:spcPts val="1464"/>
                </a:lnSpc>
              </a:pPr>
              <a:r>
                <a:rPr lang="en-US" b="true" sz="1319">
                  <a:solidFill>
                    <a:srgbClr val="27313A"/>
                  </a:solidFill>
                  <a:latin typeface="เอฟซี ไอคอนิก เท็กซ์ Bold"/>
                  <a:ea typeface="เอฟซี ไอคอนิก เท็กซ์ Bold"/>
                  <a:cs typeface="เอฟซี ไอคอนิก เท็กซ์ Bold"/>
                  <a:sym typeface="เอฟซี ไอคอนิก เท็กซ์ Bold"/>
                </a:rPr>
                <a:t>Cent</a:t>
              </a:r>
              <a:r>
                <a:rPr lang="en-US" b="true" sz="1319">
                  <a:solidFill>
                    <a:srgbClr val="27313A"/>
                  </a:solidFill>
                  <a:latin typeface="เอฟซี ไอคอนิก เท็กซ์ Bold"/>
                  <a:ea typeface="เอฟซี ไอคอนิก เท็กซ์ Bold"/>
                  <a:cs typeface="เอฟซี ไอคอนิก เท็กซ์ Bold"/>
                  <a:sym typeface="เอฟซี ไอคอนิก เท็กซ์ Bold"/>
                </a:rPr>
                <a:t>ara Grand at Central Plaza Ladprao, Bangkok</a:t>
              </a:r>
            </a:p>
          </p:txBody>
        </p:sp>
        <p:sp>
          <p:nvSpPr>
            <p:cNvPr name="TextBox 37" id="37"/>
            <p:cNvSpPr txBox="true"/>
            <p:nvPr/>
          </p:nvSpPr>
          <p:spPr>
            <a:xfrm rot="0">
              <a:off x="24430245" y="2063990"/>
              <a:ext cx="1255377" cy="579778"/>
            </a:xfrm>
            <a:prstGeom prst="rect">
              <a:avLst/>
            </a:prstGeom>
          </p:spPr>
          <p:txBody>
            <a:bodyPr anchor="t" rtlCol="false" tIns="0" lIns="0" bIns="0" rIns="0">
              <a:spAutoFit/>
            </a:bodyPr>
            <a:lstStyle/>
            <a:p>
              <a:pPr algn="ctr">
                <a:lnSpc>
                  <a:spcPts val="3367"/>
                </a:lnSpc>
                <a:spcBef>
                  <a:spcPct val="0"/>
                </a:spcBef>
              </a:pPr>
              <a:r>
                <a:rPr lang="en-US" b="true" sz="2853" spc="-174">
                  <a:solidFill>
                    <a:srgbClr val="004AAD"/>
                  </a:solidFill>
                  <a:latin typeface="Open Sauce Bold"/>
                  <a:ea typeface="Open Sauce Bold"/>
                  <a:cs typeface="Open Sauce Bold"/>
                  <a:sym typeface="Open Sauce Bold"/>
                </a:rPr>
                <a:t>TCCA</a:t>
              </a:r>
            </a:p>
          </p:txBody>
        </p:sp>
      </p:grpSp>
    </p:spTree>
  </p:cSld>
  <p:clrMapOvr>
    <a:masterClrMapping/>
  </p:clrMapOvr>
</p:sld>
</file>

<file path=ppt/slides/slide5.xml><?xml version="1.0" encoding="utf-8"?>
<p:sld xmlns:p="http://schemas.openxmlformats.org/presentationml/2006/main" xmlns:a="http://schemas.openxmlformats.org/drawingml/2006/main" xmlns:r="http://schemas.openxmlformats.org/officeDocument/2006/relationships">
  <p:cSld>
    <p:spTree>
      <p:nvGrpSpPr>
        <p:cNvPr id="1" name=""/>
        <p:cNvGrpSpPr/>
        <p:nvPr/>
      </p:nvGrpSpPr>
      <p:grpSpPr>
        <a:xfrm>
          <a:off x="0" y="0"/>
          <a:ext cx="0" cy="0"/>
          <a:chOff x="0" y="0"/>
          <a:chExt cx="0" cy="0"/>
        </a:xfrm>
      </p:grpSpPr>
      <p:sp>
        <p:nvSpPr>
          <p:cNvPr name="Freeform 2" id="2"/>
          <p:cNvSpPr/>
          <p:nvPr/>
        </p:nvSpPr>
        <p:spPr>
          <a:xfrm flipH="false" flipV="false" rot="0">
            <a:off x="0" y="0"/>
            <a:ext cx="18288000" cy="10287000"/>
          </a:xfrm>
          <a:custGeom>
            <a:avLst/>
            <a:gdLst/>
            <a:ahLst/>
            <a:cxnLst/>
            <a:rect r="r" b="b" t="t" l="l"/>
            <a:pathLst>
              <a:path h="10287000" w="18288000">
                <a:moveTo>
                  <a:pt x="0" y="0"/>
                </a:moveTo>
                <a:lnTo>
                  <a:pt x="18288000" y="0"/>
                </a:lnTo>
                <a:lnTo>
                  <a:pt x="18288000" y="10287000"/>
                </a:lnTo>
                <a:lnTo>
                  <a:pt x="0" y="10287000"/>
                </a:lnTo>
                <a:lnTo>
                  <a:pt x="0" y="0"/>
                </a:lnTo>
                <a:close/>
              </a:path>
            </a:pathLst>
          </a:custGeom>
          <a:blipFill>
            <a:blip r:embed="rId2"/>
            <a:stretch>
              <a:fillRect l="0" t="0" r="0" b="0"/>
            </a:stretch>
          </a:blipFill>
        </p:spPr>
      </p:sp>
      <p:sp>
        <p:nvSpPr>
          <p:cNvPr name="TextBox 3" id="3"/>
          <p:cNvSpPr txBox="true"/>
          <p:nvPr/>
        </p:nvSpPr>
        <p:spPr>
          <a:xfrm rot="0">
            <a:off x="1028700" y="2979123"/>
            <a:ext cx="6056426" cy="973455"/>
          </a:xfrm>
          <a:prstGeom prst="rect">
            <a:avLst/>
          </a:prstGeom>
        </p:spPr>
        <p:txBody>
          <a:bodyPr anchor="t" rtlCol="false" tIns="0" lIns="0" bIns="0" rIns="0">
            <a:spAutoFit/>
          </a:bodyPr>
          <a:lstStyle/>
          <a:p>
            <a:pPr algn="l">
              <a:lnSpc>
                <a:spcPts val="7200"/>
              </a:lnSpc>
            </a:pPr>
            <a:r>
              <a:rPr lang="en-US" sz="7200" spc="-266" b="true">
                <a:solidFill>
                  <a:srgbClr val="27313A"/>
                </a:solidFill>
                <a:latin typeface="Aileron Bold"/>
                <a:ea typeface="Aileron Bold"/>
                <a:cs typeface="Aileron Bold"/>
                <a:sym typeface="Aileron Bold"/>
              </a:rPr>
              <a:t>Results</a:t>
            </a:r>
          </a:p>
        </p:txBody>
      </p:sp>
      <p:sp>
        <p:nvSpPr>
          <p:cNvPr name="TextBox 4" id="4"/>
          <p:cNvSpPr txBox="true"/>
          <p:nvPr/>
        </p:nvSpPr>
        <p:spPr>
          <a:xfrm rot="0">
            <a:off x="1028700" y="4064000"/>
            <a:ext cx="5717947" cy="2111375"/>
          </a:xfrm>
          <a:prstGeom prst="rect">
            <a:avLst/>
          </a:prstGeom>
        </p:spPr>
        <p:txBody>
          <a:bodyPr anchor="t" rtlCol="false" tIns="0" lIns="0" bIns="0" rIns="0">
            <a:spAutoFit/>
          </a:bodyPr>
          <a:lstStyle/>
          <a:p>
            <a:pPr algn="l">
              <a:lnSpc>
                <a:spcPts val="2800"/>
              </a:lnSpc>
              <a:spcBef>
                <a:spcPct val="0"/>
              </a:spcBef>
            </a:pPr>
            <a:r>
              <a:rPr lang="en-US" sz="2000">
                <a:solidFill>
                  <a:srgbClr val="27313A"/>
                </a:solidFill>
                <a:latin typeface="Aileron"/>
                <a:ea typeface="Aileron"/>
                <a:cs typeface="Aileron"/>
                <a:sym typeface="Aileron"/>
              </a:rPr>
              <a:t>Lorem ipsum dolor sit amet, consectetur adipiscing elit. Quisque molestie nisl eu sem tristique, sit amet convallis ex aliquam. Maecenas varius lectus hendrerit augue blandit, ut posuere erat aliquam. Praesent auctor tellus eget nisl blandit, at varius purus elementum.</a:t>
            </a:r>
          </a:p>
        </p:txBody>
      </p:sp>
      <p:pic>
        <p:nvPicPr>
          <p:cNvPr name="Picture 5" id="5"/>
          <p:cNvPicPr>
            <a:picLocks noChangeAspect="true"/>
          </p:cNvPicPr>
          <p:nvPr/>
        </p:nvPicPr>
        <p:blipFill>
          <a:blip r:embed="rId3"/>
          <a:stretch>
            <a:fillRect/>
          </a:stretch>
        </p:blipFill>
        <p:spPr>
          <a:xfrm rot="0">
            <a:off x="8374420" y="259120"/>
            <a:ext cx="9234960" cy="9129806"/>
          </a:xfrm>
          <a:prstGeom prst="rect">
            <a:avLst/>
          </a:prstGeom>
        </p:spPr>
      </p:pic>
      <p:sp>
        <p:nvSpPr>
          <p:cNvPr name="Freeform 6" id="6"/>
          <p:cNvSpPr/>
          <p:nvPr/>
        </p:nvSpPr>
        <p:spPr>
          <a:xfrm flipH="true" flipV="false" rot="0">
            <a:off x="-6625102" y="-8154548"/>
            <a:ext cx="15919790" cy="13575239"/>
          </a:xfrm>
          <a:custGeom>
            <a:avLst/>
            <a:gdLst/>
            <a:ahLst/>
            <a:cxnLst/>
            <a:rect r="r" b="b" t="t" l="l"/>
            <a:pathLst>
              <a:path h="13575239" w="15919790">
                <a:moveTo>
                  <a:pt x="15919790" y="0"/>
                </a:moveTo>
                <a:lnTo>
                  <a:pt x="0" y="0"/>
                </a:lnTo>
                <a:lnTo>
                  <a:pt x="0" y="13575239"/>
                </a:lnTo>
                <a:lnTo>
                  <a:pt x="15919790" y="13575239"/>
                </a:lnTo>
                <a:lnTo>
                  <a:pt x="15919790" y="0"/>
                </a:lnTo>
                <a:close/>
              </a:path>
            </a:pathLst>
          </a:custGeom>
          <a:blipFill>
            <a:blip r:embed="rId4"/>
            <a:stretch>
              <a:fillRect l="0" t="0" r="0" b="0"/>
            </a:stretch>
          </a:blipFill>
        </p:spPr>
      </p:sp>
      <p:grpSp>
        <p:nvGrpSpPr>
          <p:cNvPr name="Group 7" id="7"/>
          <p:cNvGrpSpPr/>
          <p:nvPr/>
        </p:nvGrpSpPr>
        <p:grpSpPr>
          <a:xfrm rot="0">
            <a:off x="-1130300" y="-1084753"/>
            <a:ext cx="19264216" cy="3557946"/>
            <a:chOff x="0" y="0"/>
            <a:chExt cx="25685622" cy="4743928"/>
          </a:xfrm>
        </p:grpSpPr>
        <p:sp>
          <p:nvSpPr>
            <p:cNvPr name="Freeform 8" id="8"/>
            <p:cNvSpPr/>
            <p:nvPr/>
          </p:nvSpPr>
          <p:spPr>
            <a:xfrm flipH="false" flipV="false" rot="0">
              <a:off x="0" y="0"/>
              <a:ext cx="4743928" cy="4743928"/>
            </a:xfrm>
            <a:custGeom>
              <a:avLst/>
              <a:gdLst/>
              <a:ahLst/>
              <a:cxnLst/>
              <a:rect r="r" b="b" t="t" l="l"/>
              <a:pathLst>
                <a:path h="4743928" w="4743928">
                  <a:moveTo>
                    <a:pt x="0" y="0"/>
                  </a:moveTo>
                  <a:lnTo>
                    <a:pt x="4743928" y="0"/>
                  </a:lnTo>
                  <a:lnTo>
                    <a:pt x="4743928" y="4743928"/>
                  </a:lnTo>
                  <a:lnTo>
                    <a:pt x="0" y="4743928"/>
                  </a:lnTo>
                  <a:lnTo>
                    <a:pt x="0" y="0"/>
                  </a:lnTo>
                  <a:close/>
                </a:path>
              </a:pathLst>
            </a:custGeom>
            <a:blipFill>
              <a:blip r:embed="rId5">
                <a:extLst>
                  <a:ext uri="{96DAC541-7B7A-43D3-8B79-37D633B846F1}">
                    <asvg:svgBlip xmlns:asvg="http://schemas.microsoft.com/office/drawing/2016/SVG/main" r:embed="rId6"/>
                  </a:ext>
                </a:extLst>
              </a:blip>
              <a:stretch>
                <a:fillRect l="0" t="0" r="0" b="0"/>
              </a:stretch>
            </a:blipFill>
          </p:spPr>
        </p:sp>
        <p:sp>
          <p:nvSpPr>
            <p:cNvPr name="Freeform 9" id="9"/>
            <p:cNvSpPr/>
            <p:nvPr/>
          </p:nvSpPr>
          <p:spPr>
            <a:xfrm flipH="false" flipV="false" rot="0">
              <a:off x="4820128" y="2456746"/>
              <a:ext cx="1786928" cy="399107"/>
            </a:xfrm>
            <a:custGeom>
              <a:avLst/>
              <a:gdLst/>
              <a:ahLst/>
              <a:cxnLst/>
              <a:rect r="r" b="b" t="t" l="l"/>
              <a:pathLst>
                <a:path h="399107" w="1786928">
                  <a:moveTo>
                    <a:pt x="0" y="0"/>
                  </a:moveTo>
                  <a:lnTo>
                    <a:pt x="1786927" y="0"/>
                  </a:lnTo>
                  <a:lnTo>
                    <a:pt x="1786927" y="399108"/>
                  </a:lnTo>
                  <a:lnTo>
                    <a:pt x="0" y="399108"/>
                  </a:lnTo>
                  <a:lnTo>
                    <a:pt x="0" y="0"/>
                  </a:lnTo>
                  <a:close/>
                </a:path>
              </a:pathLst>
            </a:custGeom>
            <a:blipFill>
              <a:blip r:embed="rId7">
                <a:extLst>
                  <a:ext uri="{96DAC541-7B7A-43D3-8B79-37D633B846F1}">
                    <asvg:svgBlip xmlns:asvg="http://schemas.microsoft.com/office/drawing/2016/SVG/main" r:embed="rId8"/>
                  </a:ext>
                </a:extLst>
              </a:blip>
              <a:stretch>
                <a:fillRect l="0" t="-137" r="0" b="-137"/>
              </a:stretch>
            </a:blipFill>
          </p:spPr>
        </p:sp>
        <p:sp>
          <p:nvSpPr>
            <p:cNvPr name="Freeform 10" id="10"/>
            <p:cNvSpPr/>
            <p:nvPr/>
          </p:nvSpPr>
          <p:spPr>
            <a:xfrm flipH="false" flipV="false" rot="0">
              <a:off x="20768831" y="2162711"/>
              <a:ext cx="1290273" cy="482155"/>
            </a:xfrm>
            <a:custGeom>
              <a:avLst/>
              <a:gdLst/>
              <a:ahLst/>
              <a:cxnLst/>
              <a:rect r="r" b="b" t="t" l="l"/>
              <a:pathLst>
                <a:path h="482155" w="1290273">
                  <a:moveTo>
                    <a:pt x="0" y="0"/>
                  </a:moveTo>
                  <a:lnTo>
                    <a:pt x="1290273" y="0"/>
                  </a:lnTo>
                  <a:lnTo>
                    <a:pt x="1290273" y="482155"/>
                  </a:lnTo>
                  <a:lnTo>
                    <a:pt x="0" y="482155"/>
                  </a:lnTo>
                  <a:lnTo>
                    <a:pt x="0" y="0"/>
                  </a:lnTo>
                  <a:close/>
                </a:path>
              </a:pathLst>
            </a:custGeom>
            <a:blipFill>
              <a:blip r:embed="rId9"/>
              <a:stretch>
                <a:fillRect l="0" t="0" r="0" b="0"/>
              </a:stretch>
            </a:blipFill>
          </p:spPr>
        </p:sp>
        <p:sp>
          <p:nvSpPr>
            <p:cNvPr name="TextBox 11" id="11"/>
            <p:cNvSpPr txBox="true"/>
            <p:nvPr/>
          </p:nvSpPr>
          <p:spPr>
            <a:xfrm rot="0">
              <a:off x="3521864" y="1945572"/>
              <a:ext cx="11803038" cy="443803"/>
            </a:xfrm>
            <a:prstGeom prst="rect">
              <a:avLst/>
            </a:prstGeom>
          </p:spPr>
          <p:txBody>
            <a:bodyPr anchor="t" rtlCol="false" tIns="0" lIns="0" bIns="0" rIns="0">
              <a:spAutoFit/>
            </a:bodyPr>
            <a:lstStyle/>
            <a:p>
              <a:pPr algn="just">
                <a:lnSpc>
                  <a:spcPts val="2634"/>
                </a:lnSpc>
              </a:pPr>
              <a:r>
                <a:rPr lang="en-US" sz="2290" spc="-96">
                  <a:solidFill>
                    <a:srgbClr val="185079"/>
                  </a:solidFill>
                  <a:latin typeface="Sunborn"/>
                  <a:ea typeface="Sunborn"/>
                  <a:cs typeface="Sunborn"/>
                  <a:sym typeface="Sunborn"/>
                </a:rPr>
                <a:t>2026 </a:t>
              </a:r>
              <a:r>
                <a:rPr lang="en-US" sz="2290" spc="-96">
                  <a:solidFill>
                    <a:srgbClr val="185079"/>
                  </a:solidFill>
                  <a:latin typeface="Sunborn"/>
                  <a:ea typeface="Sunborn"/>
                  <a:cs typeface="Sunborn"/>
                  <a:sym typeface="Sunborn"/>
                </a:rPr>
                <a:t>AsiaN Pacific Plastic surgery &amp; Craniofacial Congress</a:t>
              </a:r>
            </a:p>
          </p:txBody>
        </p:sp>
        <p:sp>
          <p:nvSpPr>
            <p:cNvPr name="Freeform 12" id="12"/>
            <p:cNvSpPr/>
            <p:nvPr/>
          </p:nvSpPr>
          <p:spPr>
            <a:xfrm flipH="false" flipV="false" rot="0">
              <a:off x="1507067" y="1732591"/>
              <a:ext cx="2014797" cy="1236759"/>
            </a:xfrm>
            <a:custGeom>
              <a:avLst/>
              <a:gdLst/>
              <a:ahLst/>
              <a:cxnLst/>
              <a:rect r="r" b="b" t="t" l="l"/>
              <a:pathLst>
                <a:path h="1236759" w="2014797">
                  <a:moveTo>
                    <a:pt x="0" y="0"/>
                  </a:moveTo>
                  <a:lnTo>
                    <a:pt x="2014797" y="0"/>
                  </a:lnTo>
                  <a:lnTo>
                    <a:pt x="2014797" y="1236759"/>
                  </a:lnTo>
                  <a:lnTo>
                    <a:pt x="0" y="1236759"/>
                  </a:lnTo>
                  <a:lnTo>
                    <a:pt x="0" y="0"/>
                  </a:lnTo>
                  <a:close/>
                </a:path>
              </a:pathLst>
            </a:custGeom>
            <a:blipFill>
              <a:blip r:embed="rId10"/>
              <a:stretch>
                <a:fillRect l="0" t="-31586" r="0" b="-31323"/>
              </a:stretch>
            </a:blipFill>
          </p:spPr>
        </p:sp>
        <p:sp>
          <p:nvSpPr>
            <p:cNvPr name="Freeform 13" id="13"/>
            <p:cNvSpPr/>
            <p:nvPr/>
          </p:nvSpPr>
          <p:spPr>
            <a:xfrm flipH="false" flipV="false" rot="0">
              <a:off x="8002374" y="2445476"/>
              <a:ext cx="245250" cy="398780"/>
            </a:xfrm>
            <a:custGeom>
              <a:avLst/>
              <a:gdLst/>
              <a:ahLst/>
              <a:cxnLst/>
              <a:rect r="r" b="b" t="t" l="l"/>
              <a:pathLst>
                <a:path h="398780" w="245250">
                  <a:moveTo>
                    <a:pt x="0" y="0"/>
                  </a:moveTo>
                  <a:lnTo>
                    <a:pt x="245249" y="0"/>
                  </a:lnTo>
                  <a:lnTo>
                    <a:pt x="245249" y="398780"/>
                  </a:lnTo>
                  <a:lnTo>
                    <a:pt x="0" y="398780"/>
                  </a:lnTo>
                  <a:lnTo>
                    <a:pt x="0" y="0"/>
                  </a:lnTo>
                  <a:close/>
                </a:path>
              </a:pathLst>
            </a:custGeom>
            <a:blipFill>
              <a:blip r:embed="rId11"/>
              <a:stretch>
                <a:fillRect l="0" t="0" r="0" b="0"/>
              </a:stretch>
            </a:blipFill>
          </p:spPr>
        </p:sp>
        <p:sp>
          <p:nvSpPr>
            <p:cNvPr name="Freeform 14" id="14"/>
            <p:cNvSpPr/>
            <p:nvPr/>
          </p:nvSpPr>
          <p:spPr>
            <a:xfrm flipH="false" flipV="false" rot="0">
              <a:off x="23635340" y="2006882"/>
              <a:ext cx="715055" cy="688177"/>
            </a:xfrm>
            <a:custGeom>
              <a:avLst/>
              <a:gdLst/>
              <a:ahLst/>
              <a:cxnLst/>
              <a:rect r="r" b="b" t="t" l="l"/>
              <a:pathLst>
                <a:path h="688177" w="715055">
                  <a:moveTo>
                    <a:pt x="0" y="0"/>
                  </a:moveTo>
                  <a:lnTo>
                    <a:pt x="715055" y="0"/>
                  </a:lnTo>
                  <a:lnTo>
                    <a:pt x="715055" y="688176"/>
                  </a:lnTo>
                  <a:lnTo>
                    <a:pt x="0" y="688176"/>
                  </a:lnTo>
                  <a:lnTo>
                    <a:pt x="0" y="0"/>
                  </a:lnTo>
                  <a:close/>
                </a:path>
              </a:pathLst>
            </a:custGeom>
            <a:blipFill>
              <a:blip r:embed="rId12"/>
              <a:stretch>
                <a:fillRect l="0" t="0" r="-225098" b="0"/>
              </a:stretch>
            </a:blipFill>
          </p:spPr>
        </p:sp>
        <p:sp>
          <p:nvSpPr>
            <p:cNvPr name="Freeform 15" id="15"/>
            <p:cNvSpPr/>
            <p:nvPr/>
          </p:nvSpPr>
          <p:spPr>
            <a:xfrm flipH="false" flipV="false" rot="0">
              <a:off x="17807713" y="1970115"/>
              <a:ext cx="3002730" cy="897009"/>
            </a:xfrm>
            <a:custGeom>
              <a:avLst/>
              <a:gdLst/>
              <a:ahLst/>
              <a:cxnLst/>
              <a:rect r="r" b="b" t="t" l="l"/>
              <a:pathLst>
                <a:path h="897009" w="3002730">
                  <a:moveTo>
                    <a:pt x="0" y="0"/>
                  </a:moveTo>
                  <a:lnTo>
                    <a:pt x="3002730" y="0"/>
                  </a:lnTo>
                  <a:lnTo>
                    <a:pt x="3002730" y="897009"/>
                  </a:lnTo>
                  <a:lnTo>
                    <a:pt x="0" y="897009"/>
                  </a:lnTo>
                  <a:lnTo>
                    <a:pt x="0" y="0"/>
                  </a:lnTo>
                  <a:close/>
                </a:path>
              </a:pathLst>
            </a:custGeom>
            <a:blipFill>
              <a:blip r:embed="rId13"/>
              <a:stretch>
                <a:fillRect l="0" t="-115860" r="0" b="-118888"/>
              </a:stretch>
            </a:blipFill>
          </p:spPr>
        </p:sp>
        <p:sp>
          <p:nvSpPr>
            <p:cNvPr name="Freeform 16" id="16"/>
            <p:cNvSpPr/>
            <p:nvPr/>
          </p:nvSpPr>
          <p:spPr>
            <a:xfrm flipH="false" flipV="false" rot="0">
              <a:off x="15324902" y="1949103"/>
              <a:ext cx="2674341" cy="822292"/>
            </a:xfrm>
            <a:custGeom>
              <a:avLst/>
              <a:gdLst/>
              <a:ahLst/>
              <a:cxnLst/>
              <a:rect r="r" b="b" t="t" l="l"/>
              <a:pathLst>
                <a:path h="822292" w="2674341">
                  <a:moveTo>
                    <a:pt x="0" y="0"/>
                  </a:moveTo>
                  <a:lnTo>
                    <a:pt x="2674341" y="0"/>
                  </a:lnTo>
                  <a:lnTo>
                    <a:pt x="2674341" y="822292"/>
                  </a:lnTo>
                  <a:lnTo>
                    <a:pt x="0" y="822292"/>
                  </a:lnTo>
                  <a:lnTo>
                    <a:pt x="0" y="0"/>
                  </a:lnTo>
                  <a:close/>
                </a:path>
              </a:pathLst>
            </a:custGeom>
            <a:blipFill>
              <a:blip r:embed="rId14"/>
              <a:stretch>
                <a:fillRect l="0" t="-108252" r="0" b="-116977"/>
              </a:stretch>
            </a:blipFill>
            <a:ln cap="sq">
              <a:noFill/>
              <a:prstDash val="solid"/>
              <a:miter/>
            </a:ln>
          </p:spPr>
        </p:sp>
        <p:sp>
          <p:nvSpPr>
            <p:cNvPr name="TextBox 17" id="17"/>
            <p:cNvSpPr txBox="true"/>
            <p:nvPr/>
          </p:nvSpPr>
          <p:spPr>
            <a:xfrm rot="0">
              <a:off x="6779861" y="2502626"/>
              <a:ext cx="1055615" cy="364498"/>
            </a:xfrm>
            <a:prstGeom prst="rect">
              <a:avLst/>
            </a:prstGeom>
          </p:spPr>
          <p:txBody>
            <a:bodyPr anchor="t" rtlCol="false" tIns="0" lIns="0" bIns="0" rIns="0">
              <a:spAutoFit/>
            </a:bodyPr>
            <a:lstStyle/>
            <a:p>
              <a:pPr algn="just" marL="0" indent="0" lvl="1">
                <a:lnSpc>
                  <a:spcPts val="1937"/>
                </a:lnSpc>
              </a:pPr>
              <a:r>
                <a:rPr lang="en-US" b="true" sz="2128" spc="-234">
                  <a:solidFill>
                    <a:srgbClr val="2C6F9F"/>
                  </a:solidFill>
                  <a:latin typeface="Now Bold"/>
                  <a:ea typeface="Now Bold"/>
                  <a:cs typeface="Now Bold"/>
                  <a:sym typeface="Now Bold"/>
                </a:rPr>
                <a:t>2026</a:t>
              </a:r>
            </a:p>
          </p:txBody>
        </p:sp>
        <p:sp>
          <p:nvSpPr>
            <p:cNvPr name="TextBox 18" id="18"/>
            <p:cNvSpPr txBox="true"/>
            <p:nvPr/>
          </p:nvSpPr>
          <p:spPr>
            <a:xfrm rot="0">
              <a:off x="4854065" y="2508631"/>
              <a:ext cx="1613738" cy="344593"/>
            </a:xfrm>
            <a:prstGeom prst="rect">
              <a:avLst/>
            </a:prstGeom>
          </p:spPr>
          <p:txBody>
            <a:bodyPr anchor="t" rtlCol="false" tIns="0" lIns="0" bIns="0" rIns="0">
              <a:spAutoFit/>
            </a:bodyPr>
            <a:lstStyle/>
            <a:p>
              <a:pPr algn="r" marL="0" indent="0" lvl="1">
                <a:lnSpc>
                  <a:spcPts val="2054"/>
                </a:lnSpc>
              </a:pPr>
              <a:r>
                <a:rPr lang="en-US" b="true" sz="1741" spc="50">
                  <a:solidFill>
                    <a:srgbClr val="FFFFFF"/>
                  </a:solidFill>
                  <a:latin typeface="Now Bold"/>
                  <a:ea typeface="Now Bold"/>
                  <a:cs typeface="Now Bold"/>
                  <a:sym typeface="Now Bold"/>
                </a:rPr>
                <a:t>OCTOBER</a:t>
              </a:r>
            </a:p>
          </p:txBody>
        </p:sp>
        <p:sp>
          <p:nvSpPr>
            <p:cNvPr name="TextBox 19" id="19"/>
            <p:cNvSpPr txBox="true"/>
            <p:nvPr/>
          </p:nvSpPr>
          <p:spPr>
            <a:xfrm rot="0">
              <a:off x="22033704" y="2040822"/>
              <a:ext cx="1754262" cy="716454"/>
            </a:xfrm>
            <a:prstGeom prst="rect">
              <a:avLst/>
            </a:prstGeom>
          </p:spPr>
          <p:txBody>
            <a:bodyPr anchor="t" rtlCol="false" tIns="0" lIns="0" bIns="0" rIns="0">
              <a:spAutoFit/>
            </a:bodyPr>
            <a:lstStyle/>
            <a:p>
              <a:pPr algn="ctr" marL="0" indent="0" lvl="0">
                <a:lnSpc>
                  <a:spcPts val="3780"/>
                </a:lnSpc>
                <a:spcBef>
                  <a:spcPct val="0"/>
                </a:spcBef>
              </a:pPr>
              <a:r>
                <a:rPr lang="en-US" sz="4064" spc="-166" strike="noStrike" u="none">
                  <a:solidFill>
                    <a:srgbClr val="185079"/>
                  </a:solidFill>
                  <a:latin typeface="Handy Casual"/>
                  <a:ea typeface="Handy Casual"/>
                  <a:cs typeface="Handy Casual"/>
                  <a:sym typeface="Handy Casual"/>
                </a:rPr>
                <a:t>APCLPC</a:t>
              </a:r>
            </a:p>
          </p:txBody>
        </p:sp>
        <p:sp>
          <p:nvSpPr>
            <p:cNvPr name="TextBox 20" id="20"/>
            <p:cNvSpPr txBox="true"/>
            <p:nvPr/>
          </p:nvSpPr>
          <p:spPr>
            <a:xfrm rot="0">
              <a:off x="2712793" y="2519960"/>
              <a:ext cx="546709" cy="155736"/>
            </a:xfrm>
            <a:prstGeom prst="rect">
              <a:avLst/>
            </a:prstGeom>
          </p:spPr>
          <p:txBody>
            <a:bodyPr anchor="t" rtlCol="false" tIns="0" lIns="0" bIns="0" rIns="0">
              <a:spAutoFit/>
            </a:bodyPr>
            <a:lstStyle/>
            <a:p>
              <a:pPr algn="ctr">
                <a:lnSpc>
                  <a:spcPts val="575"/>
                </a:lnSpc>
              </a:pPr>
              <a:r>
                <a:rPr lang="en-US" b="true" sz="1150" spc="71">
                  <a:solidFill>
                    <a:srgbClr val="185079"/>
                  </a:solidFill>
                  <a:latin typeface="Binate Bold"/>
                  <a:ea typeface="Binate Bold"/>
                  <a:cs typeface="Binate Bold"/>
                  <a:sym typeface="Binate Bold"/>
                </a:rPr>
                <a:t>APC</a:t>
              </a:r>
            </a:p>
          </p:txBody>
        </p:sp>
        <p:sp>
          <p:nvSpPr>
            <p:cNvPr name="TextBox 21" id="21"/>
            <p:cNvSpPr txBox="true"/>
            <p:nvPr/>
          </p:nvSpPr>
          <p:spPr>
            <a:xfrm rot="0">
              <a:off x="2667352" y="2674857"/>
              <a:ext cx="637590" cy="184311"/>
            </a:xfrm>
            <a:prstGeom prst="rect">
              <a:avLst/>
            </a:prstGeom>
          </p:spPr>
          <p:txBody>
            <a:bodyPr anchor="t" rtlCol="false" tIns="0" lIns="0" bIns="0" rIns="0">
              <a:spAutoFit/>
            </a:bodyPr>
            <a:lstStyle/>
            <a:p>
              <a:pPr algn="ctr">
                <a:lnSpc>
                  <a:spcPts val="970"/>
                </a:lnSpc>
              </a:pPr>
              <a:r>
                <a:rPr lang="en-US" b="true" sz="1155" spc="-78">
                  <a:solidFill>
                    <a:srgbClr val="CFD5EA"/>
                  </a:solidFill>
                  <a:latin typeface="Binate Bold"/>
                  <a:ea typeface="Binate Bold"/>
                  <a:cs typeface="Binate Bold"/>
                  <a:sym typeface="Binate Bold"/>
                </a:rPr>
                <a:t>2026</a:t>
              </a:r>
            </a:p>
          </p:txBody>
        </p:sp>
        <p:sp>
          <p:nvSpPr>
            <p:cNvPr name="TextBox 22" id="22"/>
            <p:cNvSpPr txBox="true"/>
            <p:nvPr/>
          </p:nvSpPr>
          <p:spPr>
            <a:xfrm rot="0">
              <a:off x="3521864" y="2541314"/>
              <a:ext cx="1299213" cy="364639"/>
            </a:xfrm>
            <a:prstGeom prst="rect">
              <a:avLst/>
            </a:prstGeom>
          </p:spPr>
          <p:txBody>
            <a:bodyPr anchor="t" rtlCol="false" tIns="0" lIns="0" bIns="0" rIns="0">
              <a:spAutoFit/>
            </a:bodyPr>
            <a:lstStyle/>
            <a:p>
              <a:pPr algn="just" marL="0" indent="0" lvl="1">
                <a:lnSpc>
                  <a:spcPts val="1939"/>
                </a:lnSpc>
              </a:pPr>
              <a:r>
                <a:rPr lang="en-US" b="true" sz="2131" spc="61">
                  <a:gradFill>
                    <a:gsLst>
                      <a:gs pos="0">
                        <a:srgbClr val="000000">
                          <a:alpha val="100000"/>
                        </a:srgbClr>
                      </a:gs>
                      <a:gs pos="100000">
                        <a:srgbClr val="3533CD">
                          <a:alpha val="100000"/>
                        </a:srgbClr>
                      </a:gs>
                    </a:gsLst>
                    <a:lin ang="0"/>
                  </a:gradFill>
                  <a:latin typeface="Now Bold"/>
                  <a:ea typeface="Now Bold"/>
                  <a:cs typeface="Now Bold"/>
                  <a:sym typeface="Now Bold"/>
                </a:rPr>
                <a:t>28-30</a:t>
              </a:r>
            </a:p>
          </p:txBody>
        </p:sp>
        <p:sp>
          <p:nvSpPr>
            <p:cNvPr name="TextBox 23" id="23"/>
            <p:cNvSpPr txBox="true"/>
            <p:nvPr/>
          </p:nvSpPr>
          <p:spPr>
            <a:xfrm rot="0">
              <a:off x="8323803" y="2588834"/>
              <a:ext cx="5514170" cy="251886"/>
            </a:xfrm>
            <a:prstGeom prst="rect">
              <a:avLst/>
            </a:prstGeom>
          </p:spPr>
          <p:txBody>
            <a:bodyPr anchor="t" rtlCol="false" tIns="0" lIns="0" bIns="0" rIns="0">
              <a:spAutoFit/>
            </a:bodyPr>
            <a:lstStyle/>
            <a:p>
              <a:pPr algn="l">
                <a:lnSpc>
                  <a:spcPts val="1464"/>
                </a:lnSpc>
              </a:pPr>
              <a:r>
                <a:rPr lang="en-US" b="true" sz="1319">
                  <a:solidFill>
                    <a:srgbClr val="27313A"/>
                  </a:solidFill>
                  <a:latin typeface="เอฟซี ไอคอนิก เท็กซ์ Bold"/>
                  <a:ea typeface="เอฟซี ไอคอนิก เท็กซ์ Bold"/>
                  <a:cs typeface="เอฟซี ไอคอนิก เท็กซ์ Bold"/>
                  <a:sym typeface="เอฟซี ไอคอนิก เท็กซ์ Bold"/>
                </a:rPr>
                <a:t>Cent</a:t>
              </a:r>
              <a:r>
                <a:rPr lang="en-US" b="true" sz="1319">
                  <a:solidFill>
                    <a:srgbClr val="27313A"/>
                  </a:solidFill>
                  <a:latin typeface="เอฟซี ไอคอนิก เท็กซ์ Bold"/>
                  <a:ea typeface="เอฟซี ไอคอนิก เท็กซ์ Bold"/>
                  <a:cs typeface="เอฟซี ไอคอนิก เท็กซ์ Bold"/>
                  <a:sym typeface="เอฟซี ไอคอนิก เท็กซ์ Bold"/>
                </a:rPr>
                <a:t>ara Grand at Central Plaza Ladprao, Bangkok</a:t>
              </a:r>
            </a:p>
          </p:txBody>
        </p:sp>
        <p:sp>
          <p:nvSpPr>
            <p:cNvPr name="TextBox 24" id="24"/>
            <p:cNvSpPr txBox="true"/>
            <p:nvPr/>
          </p:nvSpPr>
          <p:spPr>
            <a:xfrm rot="0">
              <a:off x="24430245" y="2063990"/>
              <a:ext cx="1255377" cy="579778"/>
            </a:xfrm>
            <a:prstGeom prst="rect">
              <a:avLst/>
            </a:prstGeom>
          </p:spPr>
          <p:txBody>
            <a:bodyPr anchor="t" rtlCol="false" tIns="0" lIns="0" bIns="0" rIns="0">
              <a:spAutoFit/>
            </a:bodyPr>
            <a:lstStyle/>
            <a:p>
              <a:pPr algn="ctr">
                <a:lnSpc>
                  <a:spcPts val="3367"/>
                </a:lnSpc>
                <a:spcBef>
                  <a:spcPct val="0"/>
                </a:spcBef>
              </a:pPr>
              <a:r>
                <a:rPr lang="en-US" b="true" sz="2853" spc="-174">
                  <a:solidFill>
                    <a:srgbClr val="004AAD"/>
                  </a:solidFill>
                  <a:latin typeface="Open Sauce Bold"/>
                  <a:ea typeface="Open Sauce Bold"/>
                  <a:cs typeface="Open Sauce Bold"/>
                  <a:sym typeface="Open Sauce Bold"/>
                </a:rPr>
                <a:t>TCCA</a:t>
              </a:r>
            </a:p>
          </p:txBody>
        </p:sp>
      </p:grpSp>
    </p:spTree>
  </p:cSld>
  <p:clrMapOvr>
    <a:masterClrMapping/>
  </p:clrMapOvr>
</p:sld>
</file>

<file path=ppt/slides/slide6.xml><?xml version="1.0" encoding="utf-8"?>
<p:sld xmlns:p="http://schemas.openxmlformats.org/presentationml/2006/main" xmlns:a="http://schemas.openxmlformats.org/drawingml/2006/main" xmlns:r="http://schemas.openxmlformats.org/officeDocument/2006/relationships">
  <p:cSld>
    <p:spTree>
      <p:nvGrpSpPr>
        <p:cNvPr id="1" name=""/>
        <p:cNvGrpSpPr/>
        <p:nvPr/>
      </p:nvGrpSpPr>
      <p:grpSpPr>
        <a:xfrm>
          <a:off x="0" y="0"/>
          <a:ext cx="0" cy="0"/>
          <a:chOff x="0" y="0"/>
          <a:chExt cx="0" cy="0"/>
        </a:xfrm>
      </p:grpSpPr>
      <p:sp>
        <p:nvSpPr>
          <p:cNvPr name="Freeform 2" id="2"/>
          <p:cNvSpPr/>
          <p:nvPr/>
        </p:nvSpPr>
        <p:spPr>
          <a:xfrm flipH="false" flipV="false" rot="0">
            <a:off x="0" y="0"/>
            <a:ext cx="18288000" cy="10287000"/>
          </a:xfrm>
          <a:custGeom>
            <a:avLst/>
            <a:gdLst/>
            <a:ahLst/>
            <a:cxnLst/>
            <a:rect r="r" b="b" t="t" l="l"/>
            <a:pathLst>
              <a:path h="10287000" w="18288000">
                <a:moveTo>
                  <a:pt x="0" y="0"/>
                </a:moveTo>
                <a:lnTo>
                  <a:pt x="18288000" y="0"/>
                </a:lnTo>
                <a:lnTo>
                  <a:pt x="18288000" y="10287000"/>
                </a:lnTo>
                <a:lnTo>
                  <a:pt x="0" y="10287000"/>
                </a:lnTo>
                <a:lnTo>
                  <a:pt x="0" y="0"/>
                </a:lnTo>
                <a:close/>
              </a:path>
            </a:pathLst>
          </a:custGeom>
          <a:blipFill>
            <a:blip r:embed="rId2"/>
            <a:stretch>
              <a:fillRect l="0" t="0" r="0" b="0"/>
            </a:stretch>
          </a:blipFill>
        </p:spPr>
      </p:sp>
      <p:sp>
        <p:nvSpPr>
          <p:cNvPr name="TextBox 3" id="3"/>
          <p:cNvSpPr txBox="true"/>
          <p:nvPr/>
        </p:nvSpPr>
        <p:spPr>
          <a:xfrm rot="0">
            <a:off x="1028700" y="2979123"/>
            <a:ext cx="7169754" cy="973455"/>
          </a:xfrm>
          <a:prstGeom prst="rect">
            <a:avLst/>
          </a:prstGeom>
        </p:spPr>
        <p:txBody>
          <a:bodyPr anchor="t" rtlCol="false" tIns="0" lIns="0" bIns="0" rIns="0">
            <a:spAutoFit/>
          </a:bodyPr>
          <a:lstStyle/>
          <a:p>
            <a:pPr algn="l">
              <a:lnSpc>
                <a:spcPts val="7200"/>
              </a:lnSpc>
            </a:pPr>
            <a:r>
              <a:rPr lang="en-US" sz="7200" spc="-266" b="true">
                <a:solidFill>
                  <a:srgbClr val="27313A"/>
                </a:solidFill>
                <a:latin typeface="Aileron Bold"/>
                <a:ea typeface="Aileron Bold"/>
                <a:cs typeface="Aileron Bold"/>
                <a:sym typeface="Aileron Bold"/>
              </a:rPr>
              <a:t>Discussion</a:t>
            </a:r>
          </a:p>
        </p:txBody>
      </p:sp>
      <p:sp>
        <p:nvSpPr>
          <p:cNvPr name="TextBox 4" id="4"/>
          <p:cNvSpPr txBox="true"/>
          <p:nvPr/>
        </p:nvSpPr>
        <p:spPr>
          <a:xfrm rot="0">
            <a:off x="1028700" y="4385098"/>
            <a:ext cx="6546432" cy="3168650"/>
          </a:xfrm>
          <a:prstGeom prst="rect">
            <a:avLst/>
          </a:prstGeom>
        </p:spPr>
        <p:txBody>
          <a:bodyPr anchor="t" rtlCol="false" tIns="0" lIns="0" bIns="0" rIns="0">
            <a:spAutoFit/>
          </a:bodyPr>
          <a:lstStyle/>
          <a:p>
            <a:pPr algn="l">
              <a:lnSpc>
                <a:spcPts val="2800"/>
              </a:lnSpc>
              <a:spcBef>
                <a:spcPct val="0"/>
              </a:spcBef>
            </a:pPr>
            <a:r>
              <a:rPr lang="en-US" sz="2000">
                <a:solidFill>
                  <a:srgbClr val="27313A"/>
                </a:solidFill>
                <a:latin typeface="Aileron"/>
                <a:ea typeface="Aileron"/>
                <a:cs typeface="Aileron"/>
                <a:sym typeface="Aileron"/>
              </a:rPr>
              <a:t>Lorem ipsum dolor sit amet, consectetur adipiscing elit. Quisque molestie nisl eu sem tristique, sit amet convallis ex aliquam. Maecenas varius lectus hendrerit augue blandit, ut posuere erat aliquam. Praesent auctor tellus eget nisl blandit, at varius purus elementum. Lorem ipsum dolor sit amet, consectetur adipiscing elit. Quisque molestie nisl eu sem tristique, sit amet convallis ex aliquam. Maecenas varius lectus hendrerit augue blandit, ut posuere erat aliquam.</a:t>
            </a:r>
          </a:p>
        </p:txBody>
      </p:sp>
      <p:grpSp>
        <p:nvGrpSpPr>
          <p:cNvPr name="Group 5" id="5"/>
          <p:cNvGrpSpPr/>
          <p:nvPr/>
        </p:nvGrpSpPr>
        <p:grpSpPr>
          <a:xfrm rot="0">
            <a:off x="9354558" y="2072640"/>
            <a:ext cx="1206583" cy="1206583"/>
            <a:chOff x="0" y="0"/>
            <a:chExt cx="812800" cy="812800"/>
          </a:xfrm>
        </p:grpSpPr>
        <p:sp>
          <p:nvSpPr>
            <p:cNvPr name="Freeform 6" id="6"/>
            <p:cNvSpPr/>
            <p:nvPr/>
          </p:nvSpPr>
          <p:spPr>
            <a:xfrm flipH="false" flipV="false" rot="0">
              <a:off x="0" y="0"/>
              <a:ext cx="812800" cy="812800"/>
            </a:xfrm>
            <a:custGeom>
              <a:avLst/>
              <a:gdLst/>
              <a:ahLst/>
              <a:cxnLst/>
              <a:rect r="r" b="b" t="t" l="l"/>
              <a:pathLst>
                <a:path h="812800" w="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ln w="19050" cap="sq">
              <a:solidFill>
                <a:srgbClr val="FFFFFF"/>
              </a:solidFill>
              <a:prstDash val="solid"/>
              <a:miter/>
            </a:ln>
          </p:spPr>
        </p:sp>
        <p:sp>
          <p:nvSpPr>
            <p:cNvPr name="TextBox 7" id="7"/>
            <p:cNvSpPr txBox="true"/>
            <p:nvPr/>
          </p:nvSpPr>
          <p:spPr>
            <a:xfrm>
              <a:off x="76200" y="28575"/>
              <a:ext cx="660400" cy="708025"/>
            </a:xfrm>
            <a:prstGeom prst="rect">
              <a:avLst/>
            </a:prstGeom>
          </p:spPr>
          <p:txBody>
            <a:bodyPr anchor="ctr" rtlCol="false" tIns="50800" lIns="50800" bIns="50800" rIns="50800"/>
            <a:lstStyle/>
            <a:p>
              <a:pPr algn="ctr">
                <a:lnSpc>
                  <a:spcPts val="3220"/>
                </a:lnSpc>
              </a:pPr>
            </a:p>
          </p:txBody>
        </p:sp>
      </p:grpSp>
      <p:grpSp>
        <p:nvGrpSpPr>
          <p:cNvPr name="Group 8" id="8"/>
          <p:cNvGrpSpPr/>
          <p:nvPr/>
        </p:nvGrpSpPr>
        <p:grpSpPr>
          <a:xfrm rot="0">
            <a:off x="9354558" y="4394517"/>
            <a:ext cx="1206583" cy="1206583"/>
            <a:chOff x="0" y="0"/>
            <a:chExt cx="812800" cy="812800"/>
          </a:xfrm>
        </p:grpSpPr>
        <p:sp>
          <p:nvSpPr>
            <p:cNvPr name="Freeform 9" id="9"/>
            <p:cNvSpPr/>
            <p:nvPr/>
          </p:nvSpPr>
          <p:spPr>
            <a:xfrm flipH="false" flipV="false" rot="0">
              <a:off x="0" y="0"/>
              <a:ext cx="812800" cy="812800"/>
            </a:xfrm>
            <a:custGeom>
              <a:avLst/>
              <a:gdLst/>
              <a:ahLst/>
              <a:cxnLst/>
              <a:rect r="r" b="b" t="t" l="l"/>
              <a:pathLst>
                <a:path h="812800" w="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ln w="19050" cap="sq">
              <a:solidFill>
                <a:srgbClr val="FFFFFF"/>
              </a:solidFill>
              <a:prstDash val="solid"/>
              <a:miter/>
            </a:ln>
          </p:spPr>
        </p:sp>
        <p:sp>
          <p:nvSpPr>
            <p:cNvPr name="TextBox 10" id="10"/>
            <p:cNvSpPr txBox="true"/>
            <p:nvPr/>
          </p:nvSpPr>
          <p:spPr>
            <a:xfrm>
              <a:off x="76200" y="28575"/>
              <a:ext cx="660400" cy="708025"/>
            </a:xfrm>
            <a:prstGeom prst="rect">
              <a:avLst/>
            </a:prstGeom>
          </p:spPr>
          <p:txBody>
            <a:bodyPr anchor="ctr" rtlCol="false" tIns="50800" lIns="50800" bIns="50800" rIns="50800"/>
            <a:lstStyle/>
            <a:p>
              <a:pPr algn="ctr">
                <a:lnSpc>
                  <a:spcPts val="3220"/>
                </a:lnSpc>
              </a:pPr>
            </a:p>
          </p:txBody>
        </p:sp>
      </p:grpSp>
      <p:grpSp>
        <p:nvGrpSpPr>
          <p:cNvPr name="Group 11" id="11"/>
          <p:cNvGrpSpPr/>
          <p:nvPr/>
        </p:nvGrpSpPr>
        <p:grpSpPr>
          <a:xfrm rot="0">
            <a:off x="9354558" y="6716395"/>
            <a:ext cx="1206583" cy="1206583"/>
            <a:chOff x="0" y="0"/>
            <a:chExt cx="812800" cy="812800"/>
          </a:xfrm>
        </p:grpSpPr>
        <p:sp>
          <p:nvSpPr>
            <p:cNvPr name="Freeform 12" id="12"/>
            <p:cNvSpPr/>
            <p:nvPr/>
          </p:nvSpPr>
          <p:spPr>
            <a:xfrm flipH="false" flipV="false" rot="0">
              <a:off x="0" y="0"/>
              <a:ext cx="812800" cy="812800"/>
            </a:xfrm>
            <a:custGeom>
              <a:avLst/>
              <a:gdLst/>
              <a:ahLst/>
              <a:cxnLst/>
              <a:rect r="r" b="b" t="t" l="l"/>
              <a:pathLst>
                <a:path h="812800" w="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ln w="19050" cap="sq">
              <a:solidFill>
                <a:srgbClr val="FFFFFF"/>
              </a:solidFill>
              <a:prstDash val="solid"/>
              <a:miter/>
            </a:ln>
          </p:spPr>
        </p:sp>
        <p:sp>
          <p:nvSpPr>
            <p:cNvPr name="TextBox 13" id="13"/>
            <p:cNvSpPr txBox="true"/>
            <p:nvPr/>
          </p:nvSpPr>
          <p:spPr>
            <a:xfrm>
              <a:off x="76200" y="28575"/>
              <a:ext cx="660400" cy="708025"/>
            </a:xfrm>
            <a:prstGeom prst="rect">
              <a:avLst/>
            </a:prstGeom>
          </p:spPr>
          <p:txBody>
            <a:bodyPr anchor="ctr" rtlCol="false" tIns="50800" lIns="50800" bIns="50800" rIns="50800"/>
            <a:lstStyle/>
            <a:p>
              <a:pPr algn="ctr">
                <a:lnSpc>
                  <a:spcPts val="3220"/>
                </a:lnSpc>
              </a:pPr>
            </a:p>
          </p:txBody>
        </p:sp>
      </p:grpSp>
      <p:sp>
        <p:nvSpPr>
          <p:cNvPr name="TextBox 14" id="14"/>
          <p:cNvSpPr txBox="true"/>
          <p:nvPr/>
        </p:nvSpPr>
        <p:spPr>
          <a:xfrm rot="0">
            <a:off x="10847688" y="2125069"/>
            <a:ext cx="5789690" cy="1054100"/>
          </a:xfrm>
          <a:prstGeom prst="rect">
            <a:avLst/>
          </a:prstGeom>
        </p:spPr>
        <p:txBody>
          <a:bodyPr anchor="t" rtlCol="false" tIns="0" lIns="0" bIns="0" rIns="0">
            <a:spAutoFit/>
          </a:bodyPr>
          <a:lstStyle/>
          <a:p>
            <a:pPr algn="l">
              <a:lnSpc>
                <a:spcPts val="2800"/>
              </a:lnSpc>
              <a:spcBef>
                <a:spcPct val="0"/>
              </a:spcBef>
            </a:pPr>
            <a:r>
              <a:rPr lang="en-US" sz="2000">
                <a:solidFill>
                  <a:srgbClr val="27313A"/>
                </a:solidFill>
                <a:latin typeface="Aileron"/>
                <a:ea typeface="Aileron"/>
                <a:cs typeface="Aileron"/>
                <a:sym typeface="Aileron"/>
              </a:rPr>
              <a:t>Lorem ipsum dolor sit amet, consectetur adipiscing elit. Quisque molestie nisl eu sem tristique, sit amet convallis ex aliquam nunc.</a:t>
            </a:r>
          </a:p>
        </p:txBody>
      </p:sp>
      <p:sp>
        <p:nvSpPr>
          <p:cNvPr name="TextBox 15" id="15"/>
          <p:cNvSpPr txBox="true"/>
          <p:nvPr/>
        </p:nvSpPr>
        <p:spPr>
          <a:xfrm rot="0">
            <a:off x="10847688" y="4385098"/>
            <a:ext cx="5789690" cy="1054100"/>
          </a:xfrm>
          <a:prstGeom prst="rect">
            <a:avLst/>
          </a:prstGeom>
        </p:spPr>
        <p:txBody>
          <a:bodyPr anchor="t" rtlCol="false" tIns="0" lIns="0" bIns="0" rIns="0">
            <a:spAutoFit/>
          </a:bodyPr>
          <a:lstStyle/>
          <a:p>
            <a:pPr algn="l">
              <a:lnSpc>
                <a:spcPts val="2800"/>
              </a:lnSpc>
              <a:spcBef>
                <a:spcPct val="0"/>
              </a:spcBef>
            </a:pPr>
            <a:r>
              <a:rPr lang="en-US" sz="2000">
                <a:solidFill>
                  <a:srgbClr val="27313A"/>
                </a:solidFill>
                <a:latin typeface="Aileron"/>
                <a:ea typeface="Aileron"/>
                <a:cs typeface="Aileron"/>
                <a:sym typeface="Aileron"/>
              </a:rPr>
              <a:t>Lorem ipsum dolor sit amet, consectetur adipiscing elit. Quisque molestie nisl eu sem tristique, sit amet convallis ex aliquam nunc.</a:t>
            </a:r>
          </a:p>
        </p:txBody>
      </p:sp>
      <p:sp>
        <p:nvSpPr>
          <p:cNvPr name="TextBox 16" id="16"/>
          <p:cNvSpPr txBox="true"/>
          <p:nvPr/>
        </p:nvSpPr>
        <p:spPr>
          <a:xfrm rot="0">
            <a:off x="10847688" y="6763173"/>
            <a:ext cx="5789690" cy="1054100"/>
          </a:xfrm>
          <a:prstGeom prst="rect">
            <a:avLst/>
          </a:prstGeom>
        </p:spPr>
        <p:txBody>
          <a:bodyPr anchor="t" rtlCol="false" tIns="0" lIns="0" bIns="0" rIns="0">
            <a:spAutoFit/>
          </a:bodyPr>
          <a:lstStyle/>
          <a:p>
            <a:pPr algn="l">
              <a:lnSpc>
                <a:spcPts val="2800"/>
              </a:lnSpc>
              <a:spcBef>
                <a:spcPct val="0"/>
              </a:spcBef>
            </a:pPr>
            <a:r>
              <a:rPr lang="en-US" sz="2000">
                <a:solidFill>
                  <a:srgbClr val="27313A"/>
                </a:solidFill>
                <a:latin typeface="Aileron"/>
                <a:ea typeface="Aileron"/>
                <a:cs typeface="Aileron"/>
                <a:sym typeface="Aileron"/>
              </a:rPr>
              <a:t>Lorem ipsum dolor sit amet, consectetur adipiscing elit. Quisque molestie nisl eu sem tristique, sit amet convallis ex aliquam nunc.</a:t>
            </a:r>
          </a:p>
        </p:txBody>
      </p:sp>
      <p:sp>
        <p:nvSpPr>
          <p:cNvPr name="Freeform 17" id="17"/>
          <p:cNvSpPr/>
          <p:nvPr/>
        </p:nvSpPr>
        <p:spPr>
          <a:xfrm flipH="false" flipV="false" rot="0">
            <a:off x="9644243" y="2402205"/>
            <a:ext cx="556731" cy="612404"/>
          </a:xfrm>
          <a:custGeom>
            <a:avLst/>
            <a:gdLst/>
            <a:ahLst/>
            <a:cxnLst/>
            <a:rect r="r" b="b" t="t" l="l"/>
            <a:pathLst>
              <a:path h="612404" w="556731">
                <a:moveTo>
                  <a:pt x="0" y="0"/>
                </a:moveTo>
                <a:lnTo>
                  <a:pt x="556731" y="0"/>
                </a:lnTo>
                <a:lnTo>
                  <a:pt x="556731" y="612404"/>
                </a:lnTo>
                <a:lnTo>
                  <a:pt x="0" y="612404"/>
                </a:lnTo>
                <a:lnTo>
                  <a:pt x="0" y="0"/>
                </a:lnTo>
                <a:close/>
              </a:path>
            </a:pathLst>
          </a:custGeom>
          <a:blipFill>
            <a:blip r:embed="rId3">
              <a:extLst>
                <a:ext uri="{96DAC541-7B7A-43D3-8B79-37D633B846F1}">
                  <asvg:svgBlip xmlns:asvg="http://schemas.microsoft.com/office/drawing/2016/SVG/main" r:embed="rId4"/>
                </a:ext>
              </a:extLst>
            </a:blip>
            <a:stretch>
              <a:fillRect l="0" t="0" r="0" b="0"/>
            </a:stretch>
          </a:blipFill>
        </p:spPr>
      </p:sp>
      <p:sp>
        <p:nvSpPr>
          <p:cNvPr name="Freeform 18" id="18"/>
          <p:cNvSpPr/>
          <p:nvPr/>
        </p:nvSpPr>
        <p:spPr>
          <a:xfrm flipH="false" flipV="false" rot="0">
            <a:off x="9672700" y="4673343"/>
            <a:ext cx="528274" cy="713884"/>
          </a:xfrm>
          <a:custGeom>
            <a:avLst/>
            <a:gdLst/>
            <a:ahLst/>
            <a:cxnLst/>
            <a:rect r="r" b="b" t="t" l="l"/>
            <a:pathLst>
              <a:path h="713884" w="528274">
                <a:moveTo>
                  <a:pt x="0" y="0"/>
                </a:moveTo>
                <a:lnTo>
                  <a:pt x="528274" y="0"/>
                </a:lnTo>
                <a:lnTo>
                  <a:pt x="528274" y="713884"/>
                </a:lnTo>
                <a:lnTo>
                  <a:pt x="0" y="713884"/>
                </a:lnTo>
                <a:lnTo>
                  <a:pt x="0" y="0"/>
                </a:lnTo>
                <a:close/>
              </a:path>
            </a:pathLst>
          </a:custGeom>
          <a:blipFill>
            <a:blip r:embed="rId5">
              <a:extLst>
                <a:ext uri="{96DAC541-7B7A-43D3-8B79-37D633B846F1}">
                  <asvg:svgBlip xmlns:asvg="http://schemas.microsoft.com/office/drawing/2016/SVG/main" r:embed="rId6"/>
                </a:ext>
              </a:extLst>
            </a:blip>
            <a:stretch>
              <a:fillRect l="0" t="0" r="0" b="0"/>
            </a:stretch>
          </a:blipFill>
        </p:spPr>
      </p:sp>
      <p:sp>
        <p:nvSpPr>
          <p:cNvPr name="Freeform 19" id="19"/>
          <p:cNvSpPr/>
          <p:nvPr/>
        </p:nvSpPr>
        <p:spPr>
          <a:xfrm flipH="false" flipV="false" rot="0">
            <a:off x="9625193" y="7028326"/>
            <a:ext cx="665314" cy="609571"/>
          </a:xfrm>
          <a:custGeom>
            <a:avLst/>
            <a:gdLst/>
            <a:ahLst/>
            <a:cxnLst/>
            <a:rect r="r" b="b" t="t" l="l"/>
            <a:pathLst>
              <a:path h="609571" w="665314">
                <a:moveTo>
                  <a:pt x="0" y="0"/>
                </a:moveTo>
                <a:lnTo>
                  <a:pt x="665314" y="0"/>
                </a:lnTo>
                <a:lnTo>
                  <a:pt x="665314" y="609572"/>
                </a:lnTo>
                <a:lnTo>
                  <a:pt x="0" y="609572"/>
                </a:lnTo>
                <a:lnTo>
                  <a:pt x="0" y="0"/>
                </a:lnTo>
                <a:close/>
              </a:path>
            </a:pathLst>
          </a:custGeom>
          <a:blipFill>
            <a:blip r:embed="rId7">
              <a:extLst>
                <a:ext uri="{96DAC541-7B7A-43D3-8B79-37D633B846F1}">
                  <asvg:svgBlip xmlns:asvg="http://schemas.microsoft.com/office/drawing/2016/SVG/main" r:embed="rId8"/>
                </a:ext>
              </a:extLst>
            </a:blip>
            <a:stretch>
              <a:fillRect l="0" t="0" r="0" b="0"/>
            </a:stretch>
          </a:blipFill>
        </p:spPr>
      </p:sp>
      <p:sp>
        <p:nvSpPr>
          <p:cNvPr name="Freeform 20" id="20"/>
          <p:cNvSpPr/>
          <p:nvPr/>
        </p:nvSpPr>
        <p:spPr>
          <a:xfrm flipH="true" flipV="false" rot="0">
            <a:off x="-6625102" y="-8154548"/>
            <a:ext cx="15919790" cy="13575239"/>
          </a:xfrm>
          <a:custGeom>
            <a:avLst/>
            <a:gdLst/>
            <a:ahLst/>
            <a:cxnLst/>
            <a:rect r="r" b="b" t="t" l="l"/>
            <a:pathLst>
              <a:path h="13575239" w="15919790">
                <a:moveTo>
                  <a:pt x="15919790" y="0"/>
                </a:moveTo>
                <a:lnTo>
                  <a:pt x="0" y="0"/>
                </a:lnTo>
                <a:lnTo>
                  <a:pt x="0" y="13575239"/>
                </a:lnTo>
                <a:lnTo>
                  <a:pt x="15919790" y="13575239"/>
                </a:lnTo>
                <a:lnTo>
                  <a:pt x="15919790" y="0"/>
                </a:lnTo>
                <a:close/>
              </a:path>
            </a:pathLst>
          </a:custGeom>
          <a:blipFill>
            <a:blip r:embed="rId9"/>
            <a:stretch>
              <a:fillRect l="0" t="0" r="0" b="0"/>
            </a:stretch>
          </a:blipFill>
        </p:spPr>
      </p:sp>
      <p:grpSp>
        <p:nvGrpSpPr>
          <p:cNvPr name="Group 21" id="21"/>
          <p:cNvGrpSpPr/>
          <p:nvPr/>
        </p:nvGrpSpPr>
        <p:grpSpPr>
          <a:xfrm rot="0">
            <a:off x="-1130300" y="-1084753"/>
            <a:ext cx="19264216" cy="3557946"/>
            <a:chOff x="0" y="0"/>
            <a:chExt cx="25685622" cy="4743928"/>
          </a:xfrm>
        </p:grpSpPr>
        <p:sp>
          <p:nvSpPr>
            <p:cNvPr name="Freeform 22" id="22"/>
            <p:cNvSpPr/>
            <p:nvPr/>
          </p:nvSpPr>
          <p:spPr>
            <a:xfrm flipH="false" flipV="false" rot="0">
              <a:off x="0" y="0"/>
              <a:ext cx="4743928" cy="4743928"/>
            </a:xfrm>
            <a:custGeom>
              <a:avLst/>
              <a:gdLst/>
              <a:ahLst/>
              <a:cxnLst/>
              <a:rect r="r" b="b" t="t" l="l"/>
              <a:pathLst>
                <a:path h="4743928" w="4743928">
                  <a:moveTo>
                    <a:pt x="0" y="0"/>
                  </a:moveTo>
                  <a:lnTo>
                    <a:pt x="4743928" y="0"/>
                  </a:lnTo>
                  <a:lnTo>
                    <a:pt x="4743928" y="4743928"/>
                  </a:lnTo>
                  <a:lnTo>
                    <a:pt x="0" y="4743928"/>
                  </a:lnTo>
                  <a:lnTo>
                    <a:pt x="0" y="0"/>
                  </a:lnTo>
                  <a:close/>
                </a:path>
              </a:pathLst>
            </a:custGeom>
            <a:blipFill>
              <a:blip r:embed="rId10">
                <a:extLst>
                  <a:ext uri="{96DAC541-7B7A-43D3-8B79-37D633B846F1}">
                    <asvg:svgBlip xmlns:asvg="http://schemas.microsoft.com/office/drawing/2016/SVG/main" r:embed="rId11"/>
                  </a:ext>
                </a:extLst>
              </a:blip>
              <a:stretch>
                <a:fillRect l="0" t="0" r="0" b="0"/>
              </a:stretch>
            </a:blipFill>
          </p:spPr>
        </p:sp>
        <p:sp>
          <p:nvSpPr>
            <p:cNvPr name="Freeform 23" id="23"/>
            <p:cNvSpPr/>
            <p:nvPr/>
          </p:nvSpPr>
          <p:spPr>
            <a:xfrm flipH="false" flipV="false" rot="0">
              <a:off x="4820128" y="2456746"/>
              <a:ext cx="1786928" cy="399107"/>
            </a:xfrm>
            <a:custGeom>
              <a:avLst/>
              <a:gdLst/>
              <a:ahLst/>
              <a:cxnLst/>
              <a:rect r="r" b="b" t="t" l="l"/>
              <a:pathLst>
                <a:path h="399107" w="1786928">
                  <a:moveTo>
                    <a:pt x="0" y="0"/>
                  </a:moveTo>
                  <a:lnTo>
                    <a:pt x="1786927" y="0"/>
                  </a:lnTo>
                  <a:lnTo>
                    <a:pt x="1786927" y="399108"/>
                  </a:lnTo>
                  <a:lnTo>
                    <a:pt x="0" y="399108"/>
                  </a:lnTo>
                  <a:lnTo>
                    <a:pt x="0" y="0"/>
                  </a:lnTo>
                  <a:close/>
                </a:path>
              </a:pathLst>
            </a:custGeom>
            <a:blipFill>
              <a:blip r:embed="rId12">
                <a:extLst>
                  <a:ext uri="{96DAC541-7B7A-43D3-8B79-37D633B846F1}">
                    <asvg:svgBlip xmlns:asvg="http://schemas.microsoft.com/office/drawing/2016/SVG/main" r:embed="rId13"/>
                  </a:ext>
                </a:extLst>
              </a:blip>
              <a:stretch>
                <a:fillRect l="0" t="-137" r="0" b="-137"/>
              </a:stretch>
            </a:blipFill>
          </p:spPr>
        </p:sp>
        <p:sp>
          <p:nvSpPr>
            <p:cNvPr name="Freeform 24" id="24"/>
            <p:cNvSpPr/>
            <p:nvPr/>
          </p:nvSpPr>
          <p:spPr>
            <a:xfrm flipH="false" flipV="false" rot="0">
              <a:off x="20768831" y="2162711"/>
              <a:ext cx="1290273" cy="482155"/>
            </a:xfrm>
            <a:custGeom>
              <a:avLst/>
              <a:gdLst/>
              <a:ahLst/>
              <a:cxnLst/>
              <a:rect r="r" b="b" t="t" l="l"/>
              <a:pathLst>
                <a:path h="482155" w="1290273">
                  <a:moveTo>
                    <a:pt x="0" y="0"/>
                  </a:moveTo>
                  <a:lnTo>
                    <a:pt x="1290273" y="0"/>
                  </a:lnTo>
                  <a:lnTo>
                    <a:pt x="1290273" y="482155"/>
                  </a:lnTo>
                  <a:lnTo>
                    <a:pt x="0" y="482155"/>
                  </a:lnTo>
                  <a:lnTo>
                    <a:pt x="0" y="0"/>
                  </a:lnTo>
                  <a:close/>
                </a:path>
              </a:pathLst>
            </a:custGeom>
            <a:blipFill>
              <a:blip r:embed="rId14"/>
              <a:stretch>
                <a:fillRect l="0" t="0" r="0" b="0"/>
              </a:stretch>
            </a:blipFill>
          </p:spPr>
        </p:sp>
        <p:sp>
          <p:nvSpPr>
            <p:cNvPr name="TextBox 25" id="25"/>
            <p:cNvSpPr txBox="true"/>
            <p:nvPr/>
          </p:nvSpPr>
          <p:spPr>
            <a:xfrm rot="0">
              <a:off x="3521864" y="1945572"/>
              <a:ext cx="11803038" cy="443803"/>
            </a:xfrm>
            <a:prstGeom prst="rect">
              <a:avLst/>
            </a:prstGeom>
          </p:spPr>
          <p:txBody>
            <a:bodyPr anchor="t" rtlCol="false" tIns="0" lIns="0" bIns="0" rIns="0">
              <a:spAutoFit/>
            </a:bodyPr>
            <a:lstStyle/>
            <a:p>
              <a:pPr algn="just">
                <a:lnSpc>
                  <a:spcPts val="2634"/>
                </a:lnSpc>
              </a:pPr>
              <a:r>
                <a:rPr lang="en-US" sz="2290" spc="-96">
                  <a:solidFill>
                    <a:srgbClr val="185079"/>
                  </a:solidFill>
                  <a:latin typeface="Sunborn"/>
                  <a:ea typeface="Sunborn"/>
                  <a:cs typeface="Sunborn"/>
                  <a:sym typeface="Sunborn"/>
                </a:rPr>
                <a:t>2026 </a:t>
              </a:r>
              <a:r>
                <a:rPr lang="en-US" sz="2290" spc="-96">
                  <a:solidFill>
                    <a:srgbClr val="185079"/>
                  </a:solidFill>
                  <a:latin typeface="Sunborn"/>
                  <a:ea typeface="Sunborn"/>
                  <a:cs typeface="Sunborn"/>
                  <a:sym typeface="Sunborn"/>
                </a:rPr>
                <a:t>AsiaN Pacific Plastic surgery &amp; Craniofacial Congress</a:t>
              </a:r>
            </a:p>
          </p:txBody>
        </p:sp>
        <p:sp>
          <p:nvSpPr>
            <p:cNvPr name="Freeform 26" id="26"/>
            <p:cNvSpPr/>
            <p:nvPr/>
          </p:nvSpPr>
          <p:spPr>
            <a:xfrm flipH="false" flipV="false" rot="0">
              <a:off x="1507067" y="1732591"/>
              <a:ext cx="2014797" cy="1236759"/>
            </a:xfrm>
            <a:custGeom>
              <a:avLst/>
              <a:gdLst/>
              <a:ahLst/>
              <a:cxnLst/>
              <a:rect r="r" b="b" t="t" l="l"/>
              <a:pathLst>
                <a:path h="1236759" w="2014797">
                  <a:moveTo>
                    <a:pt x="0" y="0"/>
                  </a:moveTo>
                  <a:lnTo>
                    <a:pt x="2014797" y="0"/>
                  </a:lnTo>
                  <a:lnTo>
                    <a:pt x="2014797" y="1236759"/>
                  </a:lnTo>
                  <a:lnTo>
                    <a:pt x="0" y="1236759"/>
                  </a:lnTo>
                  <a:lnTo>
                    <a:pt x="0" y="0"/>
                  </a:lnTo>
                  <a:close/>
                </a:path>
              </a:pathLst>
            </a:custGeom>
            <a:blipFill>
              <a:blip r:embed="rId15"/>
              <a:stretch>
                <a:fillRect l="0" t="-31586" r="0" b="-31323"/>
              </a:stretch>
            </a:blipFill>
          </p:spPr>
        </p:sp>
        <p:sp>
          <p:nvSpPr>
            <p:cNvPr name="Freeform 27" id="27"/>
            <p:cNvSpPr/>
            <p:nvPr/>
          </p:nvSpPr>
          <p:spPr>
            <a:xfrm flipH="false" flipV="false" rot="0">
              <a:off x="8002374" y="2445476"/>
              <a:ext cx="245250" cy="398780"/>
            </a:xfrm>
            <a:custGeom>
              <a:avLst/>
              <a:gdLst/>
              <a:ahLst/>
              <a:cxnLst/>
              <a:rect r="r" b="b" t="t" l="l"/>
              <a:pathLst>
                <a:path h="398780" w="245250">
                  <a:moveTo>
                    <a:pt x="0" y="0"/>
                  </a:moveTo>
                  <a:lnTo>
                    <a:pt x="245249" y="0"/>
                  </a:lnTo>
                  <a:lnTo>
                    <a:pt x="245249" y="398780"/>
                  </a:lnTo>
                  <a:lnTo>
                    <a:pt x="0" y="398780"/>
                  </a:lnTo>
                  <a:lnTo>
                    <a:pt x="0" y="0"/>
                  </a:lnTo>
                  <a:close/>
                </a:path>
              </a:pathLst>
            </a:custGeom>
            <a:blipFill>
              <a:blip r:embed="rId16"/>
              <a:stretch>
                <a:fillRect l="0" t="0" r="0" b="0"/>
              </a:stretch>
            </a:blipFill>
          </p:spPr>
        </p:sp>
        <p:sp>
          <p:nvSpPr>
            <p:cNvPr name="Freeform 28" id="28"/>
            <p:cNvSpPr/>
            <p:nvPr/>
          </p:nvSpPr>
          <p:spPr>
            <a:xfrm flipH="false" flipV="false" rot="0">
              <a:off x="23635340" y="2006882"/>
              <a:ext cx="715055" cy="688177"/>
            </a:xfrm>
            <a:custGeom>
              <a:avLst/>
              <a:gdLst/>
              <a:ahLst/>
              <a:cxnLst/>
              <a:rect r="r" b="b" t="t" l="l"/>
              <a:pathLst>
                <a:path h="688177" w="715055">
                  <a:moveTo>
                    <a:pt x="0" y="0"/>
                  </a:moveTo>
                  <a:lnTo>
                    <a:pt x="715055" y="0"/>
                  </a:lnTo>
                  <a:lnTo>
                    <a:pt x="715055" y="688176"/>
                  </a:lnTo>
                  <a:lnTo>
                    <a:pt x="0" y="688176"/>
                  </a:lnTo>
                  <a:lnTo>
                    <a:pt x="0" y="0"/>
                  </a:lnTo>
                  <a:close/>
                </a:path>
              </a:pathLst>
            </a:custGeom>
            <a:blipFill>
              <a:blip r:embed="rId17"/>
              <a:stretch>
                <a:fillRect l="0" t="0" r="-225098" b="0"/>
              </a:stretch>
            </a:blipFill>
          </p:spPr>
        </p:sp>
        <p:sp>
          <p:nvSpPr>
            <p:cNvPr name="Freeform 29" id="29"/>
            <p:cNvSpPr/>
            <p:nvPr/>
          </p:nvSpPr>
          <p:spPr>
            <a:xfrm flipH="false" flipV="false" rot="0">
              <a:off x="17807713" y="1970115"/>
              <a:ext cx="3002730" cy="897009"/>
            </a:xfrm>
            <a:custGeom>
              <a:avLst/>
              <a:gdLst/>
              <a:ahLst/>
              <a:cxnLst/>
              <a:rect r="r" b="b" t="t" l="l"/>
              <a:pathLst>
                <a:path h="897009" w="3002730">
                  <a:moveTo>
                    <a:pt x="0" y="0"/>
                  </a:moveTo>
                  <a:lnTo>
                    <a:pt x="3002730" y="0"/>
                  </a:lnTo>
                  <a:lnTo>
                    <a:pt x="3002730" y="897009"/>
                  </a:lnTo>
                  <a:lnTo>
                    <a:pt x="0" y="897009"/>
                  </a:lnTo>
                  <a:lnTo>
                    <a:pt x="0" y="0"/>
                  </a:lnTo>
                  <a:close/>
                </a:path>
              </a:pathLst>
            </a:custGeom>
            <a:blipFill>
              <a:blip r:embed="rId18"/>
              <a:stretch>
                <a:fillRect l="0" t="-115860" r="0" b="-118888"/>
              </a:stretch>
            </a:blipFill>
          </p:spPr>
        </p:sp>
        <p:sp>
          <p:nvSpPr>
            <p:cNvPr name="Freeform 30" id="30"/>
            <p:cNvSpPr/>
            <p:nvPr/>
          </p:nvSpPr>
          <p:spPr>
            <a:xfrm flipH="false" flipV="false" rot="0">
              <a:off x="15324902" y="1949103"/>
              <a:ext cx="2674341" cy="822292"/>
            </a:xfrm>
            <a:custGeom>
              <a:avLst/>
              <a:gdLst/>
              <a:ahLst/>
              <a:cxnLst/>
              <a:rect r="r" b="b" t="t" l="l"/>
              <a:pathLst>
                <a:path h="822292" w="2674341">
                  <a:moveTo>
                    <a:pt x="0" y="0"/>
                  </a:moveTo>
                  <a:lnTo>
                    <a:pt x="2674341" y="0"/>
                  </a:lnTo>
                  <a:lnTo>
                    <a:pt x="2674341" y="822292"/>
                  </a:lnTo>
                  <a:lnTo>
                    <a:pt x="0" y="822292"/>
                  </a:lnTo>
                  <a:lnTo>
                    <a:pt x="0" y="0"/>
                  </a:lnTo>
                  <a:close/>
                </a:path>
              </a:pathLst>
            </a:custGeom>
            <a:blipFill>
              <a:blip r:embed="rId19"/>
              <a:stretch>
                <a:fillRect l="0" t="-108252" r="0" b="-116977"/>
              </a:stretch>
            </a:blipFill>
            <a:ln cap="sq">
              <a:noFill/>
              <a:prstDash val="solid"/>
              <a:miter/>
            </a:ln>
          </p:spPr>
        </p:sp>
        <p:sp>
          <p:nvSpPr>
            <p:cNvPr name="TextBox 31" id="31"/>
            <p:cNvSpPr txBox="true"/>
            <p:nvPr/>
          </p:nvSpPr>
          <p:spPr>
            <a:xfrm rot="0">
              <a:off x="6779861" y="2502626"/>
              <a:ext cx="1055615" cy="364498"/>
            </a:xfrm>
            <a:prstGeom prst="rect">
              <a:avLst/>
            </a:prstGeom>
          </p:spPr>
          <p:txBody>
            <a:bodyPr anchor="t" rtlCol="false" tIns="0" lIns="0" bIns="0" rIns="0">
              <a:spAutoFit/>
            </a:bodyPr>
            <a:lstStyle/>
            <a:p>
              <a:pPr algn="just" marL="0" indent="0" lvl="1">
                <a:lnSpc>
                  <a:spcPts val="1937"/>
                </a:lnSpc>
              </a:pPr>
              <a:r>
                <a:rPr lang="en-US" b="true" sz="2128" spc="-234">
                  <a:solidFill>
                    <a:srgbClr val="2C6F9F"/>
                  </a:solidFill>
                  <a:latin typeface="Now Bold"/>
                  <a:ea typeface="Now Bold"/>
                  <a:cs typeface="Now Bold"/>
                  <a:sym typeface="Now Bold"/>
                </a:rPr>
                <a:t>2026</a:t>
              </a:r>
            </a:p>
          </p:txBody>
        </p:sp>
        <p:sp>
          <p:nvSpPr>
            <p:cNvPr name="TextBox 32" id="32"/>
            <p:cNvSpPr txBox="true"/>
            <p:nvPr/>
          </p:nvSpPr>
          <p:spPr>
            <a:xfrm rot="0">
              <a:off x="4854065" y="2508631"/>
              <a:ext cx="1613738" cy="344593"/>
            </a:xfrm>
            <a:prstGeom prst="rect">
              <a:avLst/>
            </a:prstGeom>
          </p:spPr>
          <p:txBody>
            <a:bodyPr anchor="t" rtlCol="false" tIns="0" lIns="0" bIns="0" rIns="0">
              <a:spAutoFit/>
            </a:bodyPr>
            <a:lstStyle/>
            <a:p>
              <a:pPr algn="r" marL="0" indent="0" lvl="1">
                <a:lnSpc>
                  <a:spcPts val="2054"/>
                </a:lnSpc>
              </a:pPr>
              <a:r>
                <a:rPr lang="en-US" b="true" sz="1741" spc="50">
                  <a:solidFill>
                    <a:srgbClr val="FFFFFF"/>
                  </a:solidFill>
                  <a:latin typeface="Now Bold"/>
                  <a:ea typeface="Now Bold"/>
                  <a:cs typeface="Now Bold"/>
                  <a:sym typeface="Now Bold"/>
                </a:rPr>
                <a:t>OCTOBER</a:t>
              </a:r>
            </a:p>
          </p:txBody>
        </p:sp>
        <p:sp>
          <p:nvSpPr>
            <p:cNvPr name="TextBox 33" id="33"/>
            <p:cNvSpPr txBox="true"/>
            <p:nvPr/>
          </p:nvSpPr>
          <p:spPr>
            <a:xfrm rot="0">
              <a:off x="22033704" y="2040822"/>
              <a:ext cx="1754262" cy="716454"/>
            </a:xfrm>
            <a:prstGeom prst="rect">
              <a:avLst/>
            </a:prstGeom>
          </p:spPr>
          <p:txBody>
            <a:bodyPr anchor="t" rtlCol="false" tIns="0" lIns="0" bIns="0" rIns="0">
              <a:spAutoFit/>
            </a:bodyPr>
            <a:lstStyle/>
            <a:p>
              <a:pPr algn="ctr" marL="0" indent="0" lvl="0">
                <a:lnSpc>
                  <a:spcPts val="3780"/>
                </a:lnSpc>
                <a:spcBef>
                  <a:spcPct val="0"/>
                </a:spcBef>
              </a:pPr>
              <a:r>
                <a:rPr lang="en-US" sz="4064" spc="-166" strike="noStrike" u="none">
                  <a:solidFill>
                    <a:srgbClr val="185079"/>
                  </a:solidFill>
                  <a:latin typeface="Handy Casual"/>
                  <a:ea typeface="Handy Casual"/>
                  <a:cs typeface="Handy Casual"/>
                  <a:sym typeface="Handy Casual"/>
                </a:rPr>
                <a:t>APCLPC</a:t>
              </a:r>
            </a:p>
          </p:txBody>
        </p:sp>
        <p:sp>
          <p:nvSpPr>
            <p:cNvPr name="TextBox 34" id="34"/>
            <p:cNvSpPr txBox="true"/>
            <p:nvPr/>
          </p:nvSpPr>
          <p:spPr>
            <a:xfrm rot="0">
              <a:off x="2712793" y="2519960"/>
              <a:ext cx="546709" cy="155736"/>
            </a:xfrm>
            <a:prstGeom prst="rect">
              <a:avLst/>
            </a:prstGeom>
          </p:spPr>
          <p:txBody>
            <a:bodyPr anchor="t" rtlCol="false" tIns="0" lIns="0" bIns="0" rIns="0">
              <a:spAutoFit/>
            </a:bodyPr>
            <a:lstStyle/>
            <a:p>
              <a:pPr algn="ctr">
                <a:lnSpc>
                  <a:spcPts val="575"/>
                </a:lnSpc>
              </a:pPr>
              <a:r>
                <a:rPr lang="en-US" b="true" sz="1150" spc="71">
                  <a:solidFill>
                    <a:srgbClr val="185079"/>
                  </a:solidFill>
                  <a:latin typeface="Binate Bold"/>
                  <a:ea typeface="Binate Bold"/>
                  <a:cs typeface="Binate Bold"/>
                  <a:sym typeface="Binate Bold"/>
                </a:rPr>
                <a:t>APC</a:t>
              </a:r>
            </a:p>
          </p:txBody>
        </p:sp>
        <p:sp>
          <p:nvSpPr>
            <p:cNvPr name="TextBox 35" id="35"/>
            <p:cNvSpPr txBox="true"/>
            <p:nvPr/>
          </p:nvSpPr>
          <p:spPr>
            <a:xfrm rot="0">
              <a:off x="2667352" y="2674857"/>
              <a:ext cx="637590" cy="184311"/>
            </a:xfrm>
            <a:prstGeom prst="rect">
              <a:avLst/>
            </a:prstGeom>
          </p:spPr>
          <p:txBody>
            <a:bodyPr anchor="t" rtlCol="false" tIns="0" lIns="0" bIns="0" rIns="0">
              <a:spAutoFit/>
            </a:bodyPr>
            <a:lstStyle/>
            <a:p>
              <a:pPr algn="ctr">
                <a:lnSpc>
                  <a:spcPts val="970"/>
                </a:lnSpc>
              </a:pPr>
              <a:r>
                <a:rPr lang="en-US" b="true" sz="1155" spc="-78">
                  <a:solidFill>
                    <a:srgbClr val="CFD5EA"/>
                  </a:solidFill>
                  <a:latin typeface="Binate Bold"/>
                  <a:ea typeface="Binate Bold"/>
                  <a:cs typeface="Binate Bold"/>
                  <a:sym typeface="Binate Bold"/>
                </a:rPr>
                <a:t>2026</a:t>
              </a:r>
            </a:p>
          </p:txBody>
        </p:sp>
        <p:sp>
          <p:nvSpPr>
            <p:cNvPr name="TextBox 36" id="36"/>
            <p:cNvSpPr txBox="true"/>
            <p:nvPr/>
          </p:nvSpPr>
          <p:spPr>
            <a:xfrm rot="0">
              <a:off x="3521864" y="2541314"/>
              <a:ext cx="1299213" cy="364639"/>
            </a:xfrm>
            <a:prstGeom prst="rect">
              <a:avLst/>
            </a:prstGeom>
          </p:spPr>
          <p:txBody>
            <a:bodyPr anchor="t" rtlCol="false" tIns="0" lIns="0" bIns="0" rIns="0">
              <a:spAutoFit/>
            </a:bodyPr>
            <a:lstStyle/>
            <a:p>
              <a:pPr algn="just" marL="0" indent="0" lvl="1">
                <a:lnSpc>
                  <a:spcPts val="1939"/>
                </a:lnSpc>
              </a:pPr>
              <a:r>
                <a:rPr lang="en-US" b="true" sz="2131" spc="61">
                  <a:gradFill>
                    <a:gsLst>
                      <a:gs pos="0">
                        <a:srgbClr val="000000">
                          <a:alpha val="100000"/>
                        </a:srgbClr>
                      </a:gs>
                      <a:gs pos="100000">
                        <a:srgbClr val="3533CD">
                          <a:alpha val="100000"/>
                        </a:srgbClr>
                      </a:gs>
                    </a:gsLst>
                    <a:lin ang="0"/>
                  </a:gradFill>
                  <a:latin typeface="Now Bold"/>
                  <a:ea typeface="Now Bold"/>
                  <a:cs typeface="Now Bold"/>
                  <a:sym typeface="Now Bold"/>
                </a:rPr>
                <a:t>28-30</a:t>
              </a:r>
            </a:p>
          </p:txBody>
        </p:sp>
        <p:sp>
          <p:nvSpPr>
            <p:cNvPr name="TextBox 37" id="37"/>
            <p:cNvSpPr txBox="true"/>
            <p:nvPr/>
          </p:nvSpPr>
          <p:spPr>
            <a:xfrm rot="0">
              <a:off x="8323803" y="2588834"/>
              <a:ext cx="5514170" cy="251886"/>
            </a:xfrm>
            <a:prstGeom prst="rect">
              <a:avLst/>
            </a:prstGeom>
          </p:spPr>
          <p:txBody>
            <a:bodyPr anchor="t" rtlCol="false" tIns="0" lIns="0" bIns="0" rIns="0">
              <a:spAutoFit/>
            </a:bodyPr>
            <a:lstStyle/>
            <a:p>
              <a:pPr algn="l">
                <a:lnSpc>
                  <a:spcPts val="1464"/>
                </a:lnSpc>
              </a:pPr>
              <a:r>
                <a:rPr lang="en-US" b="true" sz="1319">
                  <a:solidFill>
                    <a:srgbClr val="27313A"/>
                  </a:solidFill>
                  <a:latin typeface="เอฟซี ไอคอนิก เท็กซ์ Bold"/>
                  <a:ea typeface="เอฟซี ไอคอนิก เท็กซ์ Bold"/>
                  <a:cs typeface="เอฟซี ไอคอนิก เท็กซ์ Bold"/>
                  <a:sym typeface="เอฟซี ไอคอนิก เท็กซ์ Bold"/>
                </a:rPr>
                <a:t>Cent</a:t>
              </a:r>
              <a:r>
                <a:rPr lang="en-US" b="true" sz="1319">
                  <a:solidFill>
                    <a:srgbClr val="27313A"/>
                  </a:solidFill>
                  <a:latin typeface="เอฟซี ไอคอนิก เท็กซ์ Bold"/>
                  <a:ea typeface="เอฟซี ไอคอนิก เท็กซ์ Bold"/>
                  <a:cs typeface="เอฟซี ไอคอนิก เท็กซ์ Bold"/>
                  <a:sym typeface="เอฟซี ไอคอนิก เท็กซ์ Bold"/>
                </a:rPr>
                <a:t>ara Grand at Central Plaza Ladprao, Bangkok</a:t>
              </a:r>
            </a:p>
          </p:txBody>
        </p:sp>
        <p:sp>
          <p:nvSpPr>
            <p:cNvPr name="TextBox 38" id="38"/>
            <p:cNvSpPr txBox="true"/>
            <p:nvPr/>
          </p:nvSpPr>
          <p:spPr>
            <a:xfrm rot="0">
              <a:off x="24430245" y="2063990"/>
              <a:ext cx="1255377" cy="579778"/>
            </a:xfrm>
            <a:prstGeom prst="rect">
              <a:avLst/>
            </a:prstGeom>
          </p:spPr>
          <p:txBody>
            <a:bodyPr anchor="t" rtlCol="false" tIns="0" lIns="0" bIns="0" rIns="0">
              <a:spAutoFit/>
            </a:bodyPr>
            <a:lstStyle/>
            <a:p>
              <a:pPr algn="ctr">
                <a:lnSpc>
                  <a:spcPts val="3367"/>
                </a:lnSpc>
                <a:spcBef>
                  <a:spcPct val="0"/>
                </a:spcBef>
              </a:pPr>
              <a:r>
                <a:rPr lang="en-US" b="true" sz="2853" spc="-174">
                  <a:solidFill>
                    <a:srgbClr val="004AAD"/>
                  </a:solidFill>
                  <a:latin typeface="Open Sauce Bold"/>
                  <a:ea typeface="Open Sauce Bold"/>
                  <a:cs typeface="Open Sauce Bold"/>
                  <a:sym typeface="Open Sauce Bold"/>
                </a:rPr>
                <a:t>TCCA</a:t>
              </a:r>
            </a:p>
          </p:txBody>
        </p:sp>
      </p:grpSp>
    </p:spTree>
  </p:cSld>
  <p:clrMapOvr>
    <a:masterClrMapping/>
  </p:clrMapOvr>
</p:sld>
</file>

<file path=ppt/slides/slide7.xml><?xml version="1.0" encoding="utf-8"?>
<p:sld xmlns:p="http://schemas.openxmlformats.org/presentationml/2006/main" xmlns:a="http://schemas.openxmlformats.org/drawingml/2006/main" xmlns:r="http://schemas.openxmlformats.org/officeDocument/2006/relationships">
  <p:cSld>
    <p:spTree>
      <p:nvGrpSpPr>
        <p:cNvPr id="1" name=""/>
        <p:cNvGrpSpPr/>
        <p:nvPr/>
      </p:nvGrpSpPr>
      <p:grpSpPr>
        <a:xfrm>
          <a:off x="0" y="0"/>
          <a:ext cx="0" cy="0"/>
          <a:chOff x="0" y="0"/>
          <a:chExt cx="0" cy="0"/>
        </a:xfrm>
      </p:grpSpPr>
      <p:sp>
        <p:nvSpPr>
          <p:cNvPr name="Freeform 2" id="2"/>
          <p:cNvSpPr/>
          <p:nvPr/>
        </p:nvSpPr>
        <p:spPr>
          <a:xfrm flipH="false" flipV="false" rot="0">
            <a:off x="0" y="0"/>
            <a:ext cx="18288000" cy="10287000"/>
          </a:xfrm>
          <a:custGeom>
            <a:avLst/>
            <a:gdLst/>
            <a:ahLst/>
            <a:cxnLst/>
            <a:rect r="r" b="b" t="t" l="l"/>
            <a:pathLst>
              <a:path h="10287000" w="18288000">
                <a:moveTo>
                  <a:pt x="0" y="0"/>
                </a:moveTo>
                <a:lnTo>
                  <a:pt x="18288000" y="0"/>
                </a:lnTo>
                <a:lnTo>
                  <a:pt x="18288000" y="10287000"/>
                </a:lnTo>
                <a:lnTo>
                  <a:pt x="0" y="10287000"/>
                </a:lnTo>
                <a:lnTo>
                  <a:pt x="0" y="0"/>
                </a:lnTo>
                <a:close/>
              </a:path>
            </a:pathLst>
          </a:custGeom>
          <a:blipFill>
            <a:blip r:embed="rId2"/>
            <a:stretch>
              <a:fillRect l="0" t="0" r="0" b="0"/>
            </a:stretch>
          </a:blipFill>
        </p:spPr>
      </p:sp>
      <p:sp>
        <p:nvSpPr>
          <p:cNvPr name="TextBox 3" id="3"/>
          <p:cNvSpPr txBox="true"/>
          <p:nvPr/>
        </p:nvSpPr>
        <p:spPr>
          <a:xfrm rot="0">
            <a:off x="1028700" y="2979123"/>
            <a:ext cx="9557355" cy="973455"/>
          </a:xfrm>
          <a:prstGeom prst="rect">
            <a:avLst/>
          </a:prstGeom>
        </p:spPr>
        <p:txBody>
          <a:bodyPr anchor="t" rtlCol="false" tIns="0" lIns="0" bIns="0" rIns="0">
            <a:spAutoFit/>
          </a:bodyPr>
          <a:lstStyle/>
          <a:p>
            <a:pPr algn="l">
              <a:lnSpc>
                <a:spcPts val="7200"/>
              </a:lnSpc>
            </a:pPr>
            <a:r>
              <a:rPr lang="en-US" sz="7200" spc="-266" b="true">
                <a:solidFill>
                  <a:srgbClr val="27313A"/>
                </a:solidFill>
                <a:latin typeface="Aileron Bold"/>
                <a:ea typeface="Aileron Bold"/>
                <a:cs typeface="Aileron Bold"/>
                <a:sym typeface="Aileron Bold"/>
              </a:rPr>
              <a:t>Conclusion</a:t>
            </a:r>
          </a:p>
        </p:txBody>
      </p:sp>
      <p:grpSp>
        <p:nvGrpSpPr>
          <p:cNvPr name="Group 4" id="4"/>
          <p:cNvGrpSpPr/>
          <p:nvPr/>
        </p:nvGrpSpPr>
        <p:grpSpPr>
          <a:xfrm rot="0">
            <a:off x="1028700" y="4725412"/>
            <a:ext cx="1061403" cy="1061403"/>
            <a:chOff x="0" y="0"/>
            <a:chExt cx="812800" cy="812800"/>
          </a:xfrm>
        </p:grpSpPr>
        <p:sp>
          <p:nvSpPr>
            <p:cNvPr name="Freeform 5" id="5"/>
            <p:cNvSpPr/>
            <p:nvPr/>
          </p:nvSpPr>
          <p:spPr>
            <a:xfrm flipH="false" flipV="false" rot="0">
              <a:off x="0" y="0"/>
              <a:ext cx="812800" cy="812800"/>
            </a:xfrm>
            <a:custGeom>
              <a:avLst/>
              <a:gdLst/>
              <a:ahLst/>
              <a:cxnLst/>
              <a:rect r="r" b="b" t="t" l="l"/>
              <a:pathLst>
                <a:path h="812800" w="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ln w="19050" cap="sq">
              <a:solidFill>
                <a:srgbClr val="FFFFFF"/>
              </a:solidFill>
              <a:prstDash val="solid"/>
              <a:miter/>
            </a:ln>
          </p:spPr>
        </p:sp>
        <p:sp>
          <p:nvSpPr>
            <p:cNvPr name="TextBox 6" id="6"/>
            <p:cNvSpPr txBox="true"/>
            <p:nvPr/>
          </p:nvSpPr>
          <p:spPr>
            <a:xfrm>
              <a:off x="76200" y="28575"/>
              <a:ext cx="660400" cy="708025"/>
            </a:xfrm>
            <a:prstGeom prst="rect">
              <a:avLst/>
            </a:prstGeom>
          </p:spPr>
          <p:txBody>
            <a:bodyPr anchor="ctr" rtlCol="false" tIns="50800" lIns="50800" bIns="50800" rIns="50800"/>
            <a:lstStyle/>
            <a:p>
              <a:pPr algn="ctr">
                <a:lnSpc>
                  <a:spcPts val="3220"/>
                </a:lnSpc>
              </a:pPr>
              <a:r>
                <a:rPr lang="en-US" sz="2300">
                  <a:solidFill>
                    <a:srgbClr val="2C6F9F"/>
                  </a:solidFill>
                  <a:latin typeface="Aileron"/>
                  <a:ea typeface="Aileron"/>
                  <a:cs typeface="Aileron"/>
                  <a:sym typeface="Aileron"/>
                </a:rPr>
                <a:t>01</a:t>
              </a:r>
            </a:p>
          </p:txBody>
        </p:sp>
      </p:grpSp>
      <p:grpSp>
        <p:nvGrpSpPr>
          <p:cNvPr name="Group 7" id="7"/>
          <p:cNvGrpSpPr/>
          <p:nvPr/>
        </p:nvGrpSpPr>
        <p:grpSpPr>
          <a:xfrm rot="0">
            <a:off x="9144000" y="4725412"/>
            <a:ext cx="1061403" cy="1061403"/>
            <a:chOff x="0" y="0"/>
            <a:chExt cx="812800" cy="812800"/>
          </a:xfrm>
        </p:grpSpPr>
        <p:sp>
          <p:nvSpPr>
            <p:cNvPr name="Freeform 8" id="8"/>
            <p:cNvSpPr/>
            <p:nvPr/>
          </p:nvSpPr>
          <p:spPr>
            <a:xfrm flipH="false" flipV="false" rot="0">
              <a:off x="0" y="0"/>
              <a:ext cx="812800" cy="812800"/>
            </a:xfrm>
            <a:custGeom>
              <a:avLst/>
              <a:gdLst/>
              <a:ahLst/>
              <a:cxnLst/>
              <a:rect r="r" b="b" t="t" l="l"/>
              <a:pathLst>
                <a:path h="812800" w="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ln w="19050" cap="sq">
              <a:solidFill>
                <a:srgbClr val="FFFFFF"/>
              </a:solidFill>
              <a:prstDash val="solid"/>
              <a:miter/>
            </a:ln>
          </p:spPr>
        </p:sp>
        <p:sp>
          <p:nvSpPr>
            <p:cNvPr name="TextBox 9" id="9"/>
            <p:cNvSpPr txBox="true"/>
            <p:nvPr/>
          </p:nvSpPr>
          <p:spPr>
            <a:xfrm>
              <a:off x="76200" y="28575"/>
              <a:ext cx="660400" cy="708025"/>
            </a:xfrm>
            <a:prstGeom prst="rect">
              <a:avLst/>
            </a:prstGeom>
          </p:spPr>
          <p:txBody>
            <a:bodyPr anchor="ctr" rtlCol="false" tIns="50800" lIns="50800" bIns="50800" rIns="50800"/>
            <a:lstStyle/>
            <a:p>
              <a:pPr algn="ctr">
                <a:lnSpc>
                  <a:spcPts val="3220"/>
                </a:lnSpc>
              </a:pPr>
              <a:r>
                <a:rPr lang="en-US" sz="2300">
                  <a:solidFill>
                    <a:srgbClr val="2C6F9F"/>
                  </a:solidFill>
                  <a:latin typeface="Aileron"/>
                  <a:ea typeface="Aileron"/>
                  <a:cs typeface="Aileron"/>
                  <a:sym typeface="Aileron"/>
                </a:rPr>
                <a:t>03</a:t>
              </a:r>
            </a:p>
          </p:txBody>
        </p:sp>
      </p:grpSp>
      <p:grpSp>
        <p:nvGrpSpPr>
          <p:cNvPr name="Group 10" id="10"/>
          <p:cNvGrpSpPr/>
          <p:nvPr/>
        </p:nvGrpSpPr>
        <p:grpSpPr>
          <a:xfrm rot="0">
            <a:off x="1028700" y="6818372"/>
            <a:ext cx="1061403" cy="1061403"/>
            <a:chOff x="0" y="0"/>
            <a:chExt cx="812800" cy="812800"/>
          </a:xfrm>
        </p:grpSpPr>
        <p:sp>
          <p:nvSpPr>
            <p:cNvPr name="Freeform 11" id="11"/>
            <p:cNvSpPr/>
            <p:nvPr/>
          </p:nvSpPr>
          <p:spPr>
            <a:xfrm flipH="false" flipV="false" rot="0">
              <a:off x="0" y="0"/>
              <a:ext cx="812800" cy="812800"/>
            </a:xfrm>
            <a:custGeom>
              <a:avLst/>
              <a:gdLst/>
              <a:ahLst/>
              <a:cxnLst/>
              <a:rect r="r" b="b" t="t" l="l"/>
              <a:pathLst>
                <a:path h="812800" w="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ln w="19050" cap="sq">
              <a:solidFill>
                <a:srgbClr val="FFFFFF"/>
              </a:solidFill>
              <a:prstDash val="solid"/>
              <a:miter/>
            </a:ln>
          </p:spPr>
        </p:sp>
        <p:sp>
          <p:nvSpPr>
            <p:cNvPr name="TextBox 12" id="12"/>
            <p:cNvSpPr txBox="true"/>
            <p:nvPr/>
          </p:nvSpPr>
          <p:spPr>
            <a:xfrm>
              <a:off x="76200" y="28575"/>
              <a:ext cx="660400" cy="708025"/>
            </a:xfrm>
            <a:prstGeom prst="rect">
              <a:avLst/>
            </a:prstGeom>
          </p:spPr>
          <p:txBody>
            <a:bodyPr anchor="ctr" rtlCol="false" tIns="50800" lIns="50800" bIns="50800" rIns="50800"/>
            <a:lstStyle/>
            <a:p>
              <a:pPr algn="ctr">
                <a:lnSpc>
                  <a:spcPts val="3220"/>
                </a:lnSpc>
              </a:pPr>
              <a:r>
                <a:rPr lang="en-US" sz="2300">
                  <a:solidFill>
                    <a:srgbClr val="2C6F9F"/>
                  </a:solidFill>
                  <a:latin typeface="Aileron"/>
                  <a:ea typeface="Aileron"/>
                  <a:cs typeface="Aileron"/>
                  <a:sym typeface="Aileron"/>
                </a:rPr>
                <a:t>02</a:t>
              </a:r>
            </a:p>
          </p:txBody>
        </p:sp>
      </p:grpSp>
      <p:grpSp>
        <p:nvGrpSpPr>
          <p:cNvPr name="Group 13" id="13"/>
          <p:cNvGrpSpPr/>
          <p:nvPr/>
        </p:nvGrpSpPr>
        <p:grpSpPr>
          <a:xfrm rot="0">
            <a:off x="9144000" y="6818372"/>
            <a:ext cx="1061403" cy="1061403"/>
            <a:chOff x="0" y="0"/>
            <a:chExt cx="812800" cy="812800"/>
          </a:xfrm>
        </p:grpSpPr>
        <p:sp>
          <p:nvSpPr>
            <p:cNvPr name="Freeform 14" id="14"/>
            <p:cNvSpPr/>
            <p:nvPr/>
          </p:nvSpPr>
          <p:spPr>
            <a:xfrm flipH="false" flipV="false" rot="0">
              <a:off x="0" y="0"/>
              <a:ext cx="812800" cy="812800"/>
            </a:xfrm>
            <a:custGeom>
              <a:avLst/>
              <a:gdLst/>
              <a:ahLst/>
              <a:cxnLst/>
              <a:rect r="r" b="b" t="t" l="l"/>
              <a:pathLst>
                <a:path h="812800" w="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ln w="19050" cap="sq">
              <a:solidFill>
                <a:srgbClr val="FFFFFF"/>
              </a:solidFill>
              <a:prstDash val="solid"/>
              <a:miter/>
            </a:ln>
          </p:spPr>
        </p:sp>
        <p:sp>
          <p:nvSpPr>
            <p:cNvPr name="TextBox 15" id="15"/>
            <p:cNvSpPr txBox="true"/>
            <p:nvPr/>
          </p:nvSpPr>
          <p:spPr>
            <a:xfrm>
              <a:off x="76200" y="28575"/>
              <a:ext cx="660400" cy="708025"/>
            </a:xfrm>
            <a:prstGeom prst="rect">
              <a:avLst/>
            </a:prstGeom>
          </p:spPr>
          <p:txBody>
            <a:bodyPr anchor="ctr" rtlCol="false" tIns="50800" lIns="50800" bIns="50800" rIns="50800"/>
            <a:lstStyle/>
            <a:p>
              <a:pPr algn="ctr">
                <a:lnSpc>
                  <a:spcPts val="3220"/>
                </a:lnSpc>
              </a:pPr>
              <a:r>
                <a:rPr lang="en-US" sz="2300">
                  <a:solidFill>
                    <a:srgbClr val="2C6F9F"/>
                  </a:solidFill>
                  <a:latin typeface="Aileron"/>
                  <a:ea typeface="Aileron"/>
                  <a:cs typeface="Aileron"/>
                  <a:sym typeface="Aileron"/>
                </a:rPr>
                <a:t>04</a:t>
              </a:r>
            </a:p>
          </p:txBody>
        </p:sp>
      </p:grpSp>
      <p:grpSp>
        <p:nvGrpSpPr>
          <p:cNvPr name="Group 16" id="16"/>
          <p:cNvGrpSpPr/>
          <p:nvPr/>
        </p:nvGrpSpPr>
        <p:grpSpPr>
          <a:xfrm rot="0">
            <a:off x="10396699" y="1028700"/>
            <a:ext cx="3912356" cy="2885651"/>
            <a:chOff x="0" y="0"/>
            <a:chExt cx="759681" cy="560321"/>
          </a:xfrm>
        </p:grpSpPr>
        <p:sp>
          <p:nvSpPr>
            <p:cNvPr name="Freeform 17" id="17"/>
            <p:cNvSpPr/>
            <p:nvPr/>
          </p:nvSpPr>
          <p:spPr>
            <a:xfrm flipH="false" flipV="false" rot="0">
              <a:off x="0" y="0"/>
              <a:ext cx="759681" cy="560321"/>
            </a:xfrm>
            <a:custGeom>
              <a:avLst/>
              <a:gdLst/>
              <a:ahLst/>
              <a:cxnLst/>
              <a:rect r="r" b="b" t="t" l="l"/>
              <a:pathLst>
                <a:path h="560321" w="759681">
                  <a:moveTo>
                    <a:pt x="0" y="0"/>
                  </a:moveTo>
                  <a:lnTo>
                    <a:pt x="759681" y="0"/>
                  </a:lnTo>
                  <a:lnTo>
                    <a:pt x="759681" y="560321"/>
                  </a:lnTo>
                  <a:lnTo>
                    <a:pt x="0" y="560321"/>
                  </a:lnTo>
                  <a:close/>
                </a:path>
              </a:pathLst>
            </a:custGeom>
            <a:blipFill>
              <a:blip r:embed="rId3"/>
              <a:stretch>
                <a:fillRect l="-5267" t="0" r="-5267" b="0"/>
              </a:stretch>
            </a:blipFill>
          </p:spPr>
        </p:sp>
      </p:grpSp>
      <p:grpSp>
        <p:nvGrpSpPr>
          <p:cNvPr name="Group 18" id="18"/>
          <p:cNvGrpSpPr/>
          <p:nvPr/>
        </p:nvGrpSpPr>
        <p:grpSpPr>
          <a:xfrm rot="0">
            <a:off x="14433681" y="1028700"/>
            <a:ext cx="2825619" cy="2885651"/>
            <a:chOff x="0" y="0"/>
            <a:chExt cx="548664" cy="560321"/>
          </a:xfrm>
        </p:grpSpPr>
        <p:sp>
          <p:nvSpPr>
            <p:cNvPr name="Freeform 19" id="19"/>
            <p:cNvSpPr/>
            <p:nvPr/>
          </p:nvSpPr>
          <p:spPr>
            <a:xfrm flipH="false" flipV="false" rot="0">
              <a:off x="0" y="0"/>
              <a:ext cx="548664" cy="560321"/>
            </a:xfrm>
            <a:custGeom>
              <a:avLst/>
              <a:gdLst/>
              <a:ahLst/>
              <a:cxnLst/>
              <a:rect r="r" b="b" t="t" l="l"/>
              <a:pathLst>
                <a:path h="560321" w="548664">
                  <a:moveTo>
                    <a:pt x="0" y="0"/>
                  </a:moveTo>
                  <a:lnTo>
                    <a:pt x="548664" y="0"/>
                  </a:lnTo>
                  <a:lnTo>
                    <a:pt x="548664" y="560321"/>
                  </a:lnTo>
                  <a:lnTo>
                    <a:pt x="0" y="560321"/>
                  </a:lnTo>
                  <a:close/>
                </a:path>
              </a:pathLst>
            </a:custGeom>
            <a:blipFill>
              <a:blip r:embed="rId4"/>
              <a:stretch>
                <a:fillRect l="0" t="-287" r="0" b="-46458"/>
              </a:stretch>
            </a:blipFill>
          </p:spPr>
        </p:sp>
      </p:grpSp>
      <p:sp>
        <p:nvSpPr>
          <p:cNvPr name="TextBox 20" id="20"/>
          <p:cNvSpPr txBox="true"/>
          <p:nvPr/>
        </p:nvSpPr>
        <p:spPr>
          <a:xfrm rot="0">
            <a:off x="2376649" y="4632702"/>
            <a:ext cx="5789690" cy="422275"/>
          </a:xfrm>
          <a:prstGeom prst="rect">
            <a:avLst/>
          </a:prstGeom>
        </p:spPr>
        <p:txBody>
          <a:bodyPr anchor="t" rtlCol="false" tIns="0" lIns="0" bIns="0" rIns="0">
            <a:spAutoFit/>
          </a:bodyPr>
          <a:lstStyle/>
          <a:p>
            <a:pPr algn="l">
              <a:lnSpc>
                <a:spcPts val="3499"/>
              </a:lnSpc>
              <a:spcBef>
                <a:spcPct val="0"/>
              </a:spcBef>
            </a:pPr>
            <a:r>
              <a:rPr lang="en-US" sz="2499" b="true">
                <a:solidFill>
                  <a:srgbClr val="27313A"/>
                </a:solidFill>
                <a:latin typeface="Aileron Bold"/>
                <a:ea typeface="Aileron Bold"/>
                <a:cs typeface="Aileron Bold"/>
                <a:sym typeface="Aileron Bold"/>
              </a:rPr>
              <a:t>Personalized Services</a:t>
            </a:r>
          </a:p>
        </p:txBody>
      </p:sp>
      <p:sp>
        <p:nvSpPr>
          <p:cNvPr name="TextBox 21" id="21"/>
          <p:cNvSpPr txBox="true"/>
          <p:nvPr/>
        </p:nvSpPr>
        <p:spPr>
          <a:xfrm rot="0">
            <a:off x="10491949" y="4632702"/>
            <a:ext cx="5789690" cy="422275"/>
          </a:xfrm>
          <a:prstGeom prst="rect">
            <a:avLst/>
          </a:prstGeom>
        </p:spPr>
        <p:txBody>
          <a:bodyPr anchor="t" rtlCol="false" tIns="0" lIns="0" bIns="0" rIns="0">
            <a:spAutoFit/>
          </a:bodyPr>
          <a:lstStyle/>
          <a:p>
            <a:pPr algn="l">
              <a:lnSpc>
                <a:spcPts val="3499"/>
              </a:lnSpc>
              <a:spcBef>
                <a:spcPct val="0"/>
              </a:spcBef>
            </a:pPr>
            <a:r>
              <a:rPr lang="en-US" sz="2499" b="true">
                <a:solidFill>
                  <a:srgbClr val="27313A"/>
                </a:solidFill>
                <a:latin typeface="Aileron Bold"/>
                <a:ea typeface="Aileron Bold"/>
                <a:cs typeface="Aileron Bold"/>
                <a:sym typeface="Aileron Bold"/>
              </a:rPr>
              <a:t>Customer Approach</a:t>
            </a:r>
          </a:p>
        </p:txBody>
      </p:sp>
      <p:sp>
        <p:nvSpPr>
          <p:cNvPr name="TextBox 22" id="22"/>
          <p:cNvSpPr txBox="true"/>
          <p:nvPr/>
        </p:nvSpPr>
        <p:spPr>
          <a:xfrm rot="0">
            <a:off x="2376649" y="6725662"/>
            <a:ext cx="5789690" cy="422275"/>
          </a:xfrm>
          <a:prstGeom prst="rect">
            <a:avLst/>
          </a:prstGeom>
        </p:spPr>
        <p:txBody>
          <a:bodyPr anchor="t" rtlCol="false" tIns="0" lIns="0" bIns="0" rIns="0">
            <a:spAutoFit/>
          </a:bodyPr>
          <a:lstStyle/>
          <a:p>
            <a:pPr algn="l">
              <a:lnSpc>
                <a:spcPts val="3499"/>
              </a:lnSpc>
              <a:spcBef>
                <a:spcPct val="0"/>
              </a:spcBef>
            </a:pPr>
            <a:r>
              <a:rPr lang="en-US" sz="2499" b="true">
                <a:solidFill>
                  <a:srgbClr val="27313A"/>
                </a:solidFill>
                <a:latin typeface="Aileron Bold"/>
                <a:ea typeface="Aileron Bold"/>
                <a:cs typeface="Aileron Bold"/>
                <a:sym typeface="Aileron Bold"/>
              </a:rPr>
              <a:t>Technology Integration</a:t>
            </a:r>
          </a:p>
        </p:txBody>
      </p:sp>
      <p:sp>
        <p:nvSpPr>
          <p:cNvPr name="TextBox 23" id="23"/>
          <p:cNvSpPr txBox="true"/>
          <p:nvPr/>
        </p:nvSpPr>
        <p:spPr>
          <a:xfrm rot="0">
            <a:off x="10491949" y="6725662"/>
            <a:ext cx="5789690" cy="422275"/>
          </a:xfrm>
          <a:prstGeom prst="rect">
            <a:avLst/>
          </a:prstGeom>
        </p:spPr>
        <p:txBody>
          <a:bodyPr anchor="t" rtlCol="false" tIns="0" lIns="0" bIns="0" rIns="0">
            <a:spAutoFit/>
          </a:bodyPr>
          <a:lstStyle/>
          <a:p>
            <a:pPr algn="l">
              <a:lnSpc>
                <a:spcPts val="3499"/>
              </a:lnSpc>
              <a:spcBef>
                <a:spcPct val="0"/>
              </a:spcBef>
            </a:pPr>
            <a:r>
              <a:rPr lang="en-US" sz="2499" b="true">
                <a:solidFill>
                  <a:srgbClr val="27313A"/>
                </a:solidFill>
                <a:latin typeface="Aileron Bold"/>
                <a:ea typeface="Aileron Bold"/>
                <a:cs typeface="Aileron Bold"/>
                <a:sym typeface="Aileron Bold"/>
              </a:rPr>
              <a:t>Unique Selling</a:t>
            </a:r>
          </a:p>
        </p:txBody>
      </p:sp>
      <p:sp>
        <p:nvSpPr>
          <p:cNvPr name="TextBox 24" id="24"/>
          <p:cNvSpPr txBox="true"/>
          <p:nvPr/>
        </p:nvSpPr>
        <p:spPr>
          <a:xfrm rot="0">
            <a:off x="2376649" y="5214362"/>
            <a:ext cx="5789690" cy="1054100"/>
          </a:xfrm>
          <a:prstGeom prst="rect">
            <a:avLst/>
          </a:prstGeom>
        </p:spPr>
        <p:txBody>
          <a:bodyPr anchor="t" rtlCol="false" tIns="0" lIns="0" bIns="0" rIns="0">
            <a:spAutoFit/>
          </a:bodyPr>
          <a:lstStyle/>
          <a:p>
            <a:pPr algn="l">
              <a:lnSpc>
                <a:spcPts val="2800"/>
              </a:lnSpc>
              <a:spcBef>
                <a:spcPct val="0"/>
              </a:spcBef>
            </a:pPr>
            <a:r>
              <a:rPr lang="en-US" sz="2000">
                <a:solidFill>
                  <a:srgbClr val="27313A"/>
                </a:solidFill>
                <a:latin typeface="Aileron"/>
                <a:ea typeface="Aileron"/>
                <a:cs typeface="Aileron"/>
                <a:sym typeface="Aileron"/>
              </a:rPr>
              <a:t>Lorem ipsum dolor sit amet, consectetur adipiscing elit. Quisque molestie nisl eu sem tristique, sit amet convallis ex aliquam nunc.</a:t>
            </a:r>
          </a:p>
        </p:txBody>
      </p:sp>
      <p:sp>
        <p:nvSpPr>
          <p:cNvPr name="TextBox 25" id="25"/>
          <p:cNvSpPr txBox="true"/>
          <p:nvPr/>
        </p:nvSpPr>
        <p:spPr>
          <a:xfrm rot="0">
            <a:off x="10491949" y="5214362"/>
            <a:ext cx="5789690" cy="1054100"/>
          </a:xfrm>
          <a:prstGeom prst="rect">
            <a:avLst/>
          </a:prstGeom>
        </p:spPr>
        <p:txBody>
          <a:bodyPr anchor="t" rtlCol="false" tIns="0" lIns="0" bIns="0" rIns="0">
            <a:spAutoFit/>
          </a:bodyPr>
          <a:lstStyle/>
          <a:p>
            <a:pPr algn="l">
              <a:lnSpc>
                <a:spcPts val="2800"/>
              </a:lnSpc>
              <a:spcBef>
                <a:spcPct val="0"/>
              </a:spcBef>
            </a:pPr>
            <a:r>
              <a:rPr lang="en-US" sz="2000">
                <a:solidFill>
                  <a:srgbClr val="27313A"/>
                </a:solidFill>
                <a:latin typeface="Aileron"/>
                <a:ea typeface="Aileron"/>
                <a:cs typeface="Aileron"/>
                <a:sym typeface="Aileron"/>
              </a:rPr>
              <a:t>Lorem ipsum dolor sit amet, consectetur adipiscing elit. Quisque molestie nisl eu sem tristique, sit amet convallis ex aliquam nunc.</a:t>
            </a:r>
          </a:p>
        </p:txBody>
      </p:sp>
      <p:sp>
        <p:nvSpPr>
          <p:cNvPr name="TextBox 26" id="26"/>
          <p:cNvSpPr txBox="true"/>
          <p:nvPr/>
        </p:nvSpPr>
        <p:spPr>
          <a:xfrm rot="0">
            <a:off x="2376649" y="7307322"/>
            <a:ext cx="5789690" cy="1054100"/>
          </a:xfrm>
          <a:prstGeom prst="rect">
            <a:avLst/>
          </a:prstGeom>
        </p:spPr>
        <p:txBody>
          <a:bodyPr anchor="t" rtlCol="false" tIns="0" lIns="0" bIns="0" rIns="0">
            <a:spAutoFit/>
          </a:bodyPr>
          <a:lstStyle/>
          <a:p>
            <a:pPr algn="l">
              <a:lnSpc>
                <a:spcPts val="2800"/>
              </a:lnSpc>
              <a:spcBef>
                <a:spcPct val="0"/>
              </a:spcBef>
            </a:pPr>
            <a:r>
              <a:rPr lang="en-US" sz="2000">
                <a:solidFill>
                  <a:srgbClr val="27313A"/>
                </a:solidFill>
                <a:latin typeface="Aileron"/>
                <a:ea typeface="Aileron"/>
                <a:cs typeface="Aileron"/>
                <a:sym typeface="Aileron"/>
              </a:rPr>
              <a:t>Lorem ipsum dolor sit amet, consectetur adipiscing elit. Quisque molestie nisl eu sem tristique, sit amet convallis ex aliquam nunc.</a:t>
            </a:r>
          </a:p>
        </p:txBody>
      </p:sp>
      <p:sp>
        <p:nvSpPr>
          <p:cNvPr name="TextBox 27" id="27"/>
          <p:cNvSpPr txBox="true"/>
          <p:nvPr/>
        </p:nvSpPr>
        <p:spPr>
          <a:xfrm rot="0">
            <a:off x="10491949" y="7307322"/>
            <a:ext cx="5789690" cy="1054100"/>
          </a:xfrm>
          <a:prstGeom prst="rect">
            <a:avLst/>
          </a:prstGeom>
        </p:spPr>
        <p:txBody>
          <a:bodyPr anchor="t" rtlCol="false" tIns="0" lIns="0" bIns="0" rIns="0">
            <a:spAutoFit/>
          </a:bodyPr>
          <a:lstStyle/>
          <a:p>
            <a:pPr algn="l">
              <a:lnSpc>
                <a:spcPts val="2800"/>
              </a:lnSpc>
              <a:spcBef>
                <a:spcPct val="0"/>
              </a:spcBef>
            </a:pPr>
            <a:r>
              <a:rPr lang="en-US" sz="2000">
                <a:solidFill>
                  <a:srgbClr val="27313A"/>
                </a:solidFill>
                <a:latin typeface="Aileron"/>
                <a:ea typeface="Aileron"/>
                <a:cs typeface="Aileron"/>
                <a:sym typeface="Aileron"/>
              </a:rPr>
              <a:t>Lorem ipsum dolor sit amet, consectetur adipiscing elit. Quisque molestie nisl eu sem tristique, sit amet convallis ex aliquam nunc.</a:t>
            </a:r>
          </a:p>
        </p:txBody>
      </p:sp>
      <p:sp>
        <p:nvSpPr>
          <p:cNvPr name="Freeform 28" id="28"/>
          <p:cNvSpPr/>
          <p:nvPr/>
        </p:nvSpPr>
        <p:spPr>
          <a:xfrm flipH="true" flipV="false" rot="0">
            <a:off x="-6625102" y="-8154548"/>
            <a:ext cx="15919790" cy="13575239"/>
          </a:xfrm>
          <a:custGeom>
            <a:avLst/>
            <a:gdLst/>
            <a:ahLst/>
            <a:cxnLst/>
            <a:rect r="r" b="b" t="t" l="l"/>
            <a:pathLst>
              <a:path h="13575239" w="15919790">
                <a:moveTo>
                  <a:pt x="15919790" y="0"/>
                </a:moveTo>
                <a:lnTo>
                  <a:pt x="0" y="0"/>
                </a:lnTo>
                <a:lnTo>
                  <a:pt x="0" y="13575239"/>
                </a:lnTo>
                <a:lnTo>
                  <a:pt x="15919790" y="13575239"/>
                </a:lnTo>
                <a:lnTo>
                  <a:pt x="15919790" y="0"/>
                </a:lnTo>
                <a:close/>
              </a:path>
            </a:pathLst>
          </a:custGeom>
          <a:blipFill>
            <a:blip r:embed="rId5"/>
            <a:stretch>
              <a:fillRect l="0" t="0" r="0" b="0"/>
            </a:stretch>
          </a:blipFill>
        </p:spPr>
      </p:sp>
      <p:grpSp>
        <p:nvGrpSpPr>
          <p:cNvPr name="Group 29" id="29"/>
          <p:cNvGrpSpPr/>
          <p:nvPr/>
        </p:nvGrpSpPr>
        <p:grpSpPr>
          <a:xfrm rot="0">
            <a:off x="-1130300" y="-1084753"/>
            <a:ext cx="19264216" cy="3557946"/>
            <a:chOff x="0" y="0"/>
            <a:chExt cx="25685622" cy="4743928"/>
          </a:xfrm>
        </p:grpSpPr>
        <p:sp>
          <p:nvSpPr>
            <p:cNvPr name="Freeform 30" id="30"/>
            <p:cNvSpPr/>
            <p:nvPr/>
          </p:nvSpPr>
          <p:spPr>
            <a:xfrm flipH="false" flipV="false" rot="0">
              <a:off x="0" y="0"/>
              <a:ext cx="4743928" cy="4743928"/>
            </a:xfrm>
            <a:custGeom>
              <a:avLst/>
              <a:gdLst/>
              <a:ahLst/>
              <a:cxnLst/>
              <a:rect r="r" b="b" t="t" l="l"/>
              <a:pathLst>
                <a:path h="4743928" w="4743928">
                  <a:moveTo>
                    <a:pt x="0" y="0"/>
                  </a:moveTo>
                  <a:lnTo>
                    <a:pt x="4743928" y="0"/>
                  </a:lnTo>
                  <a:lnTo>
                    <a:pt x="4743928" y="4743928"/>
                  </a:lnTo>
                  <a:lnTo>
                    <a:pt x="0" y="4743928"/>
                  </a:lnTo>
                  <a:lnTo>
                    <a:pt x="0" y="0"/>
                  </a:lnTo>
                  <a:close/>
                </a:path>
              </a:pathLst>
            </a:custGeom>
            <a:blipFill>
              <a:blip r:embed="rId6">
                <a:extLst>
                  <a:ext uri="{96DAC541-7B7A-43D3-8B79-37D633B846F1}">
                    <asvg:svgBlip xmlns:asvg="http://schemas.microsoft.com/office/drawing/2016/SVG/main" r:embed="rId7"/>
                  </a:ext>
                </a:extLst>
              </a:blip>
              <a:stretch>
                <a:fillRect l="0" t="0" r="0" b="0"/>
              </a:stretch>
            </a:blipFill>
          </p:spPr>
        </p:sp>
        <p:sp>
          <p:nvSpPr>
            <p:cNvPr name="Freeform 31" id="31"/>
            <p:cNvSpPr/>
            <p:nvPr/>
          </p:nvSpPr>
          <p:spPr>
            <a:xfrm flipH="false" flipV="false" rot="0">
              <a:off x="4820128" y="2456746"/>
              <a:ext cx="1786928" cy="399107"/>
            </a:xfrm>
            <a:custGeom>
              <a:avLst/>
              <a:gdLst/>
              <a:ahLst/>
              <a:cxnLst/>
              <a:rect r="r" b="b" t="t" l="l"/>
              <a:pathLst>
                <a:path h="399107" w="1786928">
                  <a:moveTo>
                    <a:pt x="0" y="0"/>
                  </a:moveTo>
                  <a:lnTo>
                    <a:pt x="1786927" y="0"/>
                  </a:lnTo>
                  <a:lnTo>
                    <a:pt x="1786927" y="399108"/>
                  </a:lnTo>
                  <a:lnTo>
                    <a:pt x="0" y="399108"/>
                  </a:lnTo>
                  <a:lnTo>
                    <a:pt x="0" y="0"/>
                  </a:lnTo>
                  <a:close/>
                </a:path>
              </a:pathLst>
            </a:custGeom>
            <a:blipFill>
              <a:blip r:embed="rId8">
                <a:extLst>
                  <a:ext uri="{96DAC541-7B7A-43D3-8B79-37D633B846F1}">
                    <asvg:svgBlip xmlns:asvg="http://schemas.microsoft.com/office/drawing/2016/SVG/main" r:embed="rId9"/>
                  </a:ext>
                </a:extLst>
              </a:blip>
              <a:stretch>
                <a:fillRect l="0" t="-137" r="0" b="-137"/>
              </a:stretch>
            </a:blipFill>
          </p:spPr>
        </p:sp>
        <p:sp>
          <p:nvSpPr>
            <p:cNvPr name="Freeform 32" id="32"/>
            <p:cNvSpPr/>
            <p:nvPr/>
          </p:nvSpPr>
          <p:spPr>
            <a:xfrm flipH="false" flipV="false" rot="0">
              <a:off x="20768831" y="2162711"/>
              <a:ext cx="1290273" cy="482155"/>
            </a:xfrm>
            <a:custGeom>
              <a:avLst/>
              <a:gdLst/>
              <a:ahLst/>
              <a:cxnLst/>
              <a:rect r="r" b="b" t="t" l="l"/>
              <a:pathLst>
                <a:path h="482155" w="1290273">
                  <a:moveTo>
                    <a:pt x="0" y="0"/>
                  </a:moveTo>
                  <a:lnTo>
                    <a:pt x="1290273" y="0"/>
                  </a:lnTo>
                  <a:lnTo>
                    <a:pt x="1290273" y="482155"/>
                  </a:lnTo>
                  <a:lnTo>
                    <a:pt x="0" y="482155"/>
                  </a:lnTo>
                  <a:lnTo>
                    <a:pt x="0" y="0"/>
                  </a:lnTo>
                  <a:close/>
                </a:path>
              </a:pathLst>
            </a:custGeom>
            <a:blipFill>
              <a:blip r:embed="rId10"/>
              <a:stretch>
                <a:fillRect l="0" t="0" r="0" b="0"/>
              </a:stretch>
            </a:blipFill>
          </p:spPr>
        </p:sp>
        <p:sp>
          <p:nvSpPr>
            <p:cNvPr name="TextBox 33" id="33"/>
            <p:cNvSpPr txBox="true"/>
            <p:nvPr/>
          </p:nvSpPr>
          <p:spPr>
            <a:xfrm rot="0">
              <a:off x="3521864" y="1945572"/>
              <a:ext cx="11803038" cy="443803"/>
            </a:xfrm>
            <a:prstGeom prst="rect">
              <a:avLst/>
            </a:prstGeom>
          </p:spPr>
          <p:txBody>
            <a:bodyPr anchor="t" rtlCol="false" tIns="0" lIns="0" bIns="0" rIns="0">
              <a:spAutoFit/>
            </a:bodyPr>
            <a:lstStyle/>
            <a:p>
              <a:pPr algn="just">
                <a:lnSpc>
                  <a:spcPts val="2634"/>
                </a:lnSpc>
              </a:pPr>
              <a:r>
                <a:rPr lang="en-US" sz="2290" spc="-96">
                  <a:solidFill>
                    <a:srgbClr val="185079"/>
                  </a:solidFill>
                  <a:latin typeface="Sunborn"/>
                  <a:ea typeface="Sunborn"/>
                  <a:cs typeface="Sunborn"/>
                  <a:sym typeface="Sunborn"/>
                </a:rPr>
                <a:t>2026 </a:t>
              </a:r>
              <a:r>
                <a:rPr lang="en-US" sz="2290" spc="-96">
                  <a:solidFill>
                    <a:srgbClr val="185079"/>
                  </a:solidFill>
                  <a:latin typeface="Sunborn"/>
                  <a:ea typeface="Sunborn"/>
                  <a:cs typeface="Sunborn"/>
                  <a:sym typeface="Sunborn"/>
                </a:rPr>
                <a:t>AsiaN Pacific Plastic surgery &amp; Craniofacial Congress</a:t>
              </a:r>
            </a:p>
          </p:txBody>
        </p:sp>
        <p:sp>
          <p:nvSpPr>
            <p:cNvPr name="Freeform 34" id="34"/>
            <p:cNvSpPr/>
            <p:nvPr/>
          </p:nvSpPr>
          <p:spPr>
            <a:xfrm flipH="false" flipV="false" rot="0">
              <a:off x="1507067" y="1732591"/>
              <a:ext cx="2014797" cy="1236759"/>
            </a:xfrm>
            <a:custGeom>
              <a:avLst/>
              <a:gdLst/>
              <a:ahLst/>
              <a:cxnLst/>
              <a:rect r="r" b="b" t="t" l="l"/>
              <a:pathLst>
                <a:path h="1236759" w="2014797">
                  <a:moveTo>
                    <a:pt x="0" y="0"/>
                  </a:moveTo>
                  <a:lnTo>
                    <a:pt x="2014797" y="0"/>
                  </a:lnTo>
                  <a:lnTo>
                    <a:pt x="2014797" y="1236759"/>
                  </a:lnTo>
                  <a:lnTo>
                    <a:pt x="0" y="1236759"/>
                  </a:lnTo>
                  <a:lnTo>
                    <a:pt x="0" y="0"/>
                  </a:lnTo>
                  <a:close/>
                </a:path>
              </a:pathLst>
            </a:custGeom>
            <a:blipFill>
              <a:blip r:embed="rId11"/>
              <a:stretch>
                <a:fillRect l="0" t="-31586" r="0" b="-31323"/>
              </a:stretch>
            </a:blipFill>
          </p:spPr>
        </p:sp>
        <p:sp>
          <p:nvSpPr>
            <p:cNvPr name="Freeform 35" id="35"/>
            <p:cNvSpPr/>
            <p:nvPr/>
          </p:nvSpPr>
          <p:spPr>
            <a:xfrm flipH="false" flipV="false" rot="0">
              <a:off x="8002374" y="2445476"/>
              <a:ext cx="245250" cy="398780"/>
            </a:xfrm>
            <a:custGeom>
              <a:avLst/>
              <a:gdLst/>
              <a:ahLst/>
              <a:cxnLst/>
              <a:rect r="r" b="b" t="t" l="l"/>
              <a:pathLst>
                <a:path h="398780" w="245250">
                  <a:moveTo>
                    <a:pt x="0" y="0"/>
                  </a:moveTo>
                  <a:lnTo>
                    <a:pt x="245249" y="0"/>
                  </a:lnTo>
                  <a:lnTo>
                    <a:pt x="245249" y="398780"/>
                  </a:lnTo>
                  <a:lnTo>
                    <a:pt x="0" y="398780"/>
                  </a:lnTo>
                  <a:lnTo>
                    <a:pt x="0" y="0"/>
                  </a:lnTo>
                  <a:close/>
                </a:path>
              </a:pathLst>
            </a:custGeom>
            <a:blipFill>
              <a:blip r:embed="rId12"/>
              <a:stretch>
                <a:fillRect l="0" t="0" r="0" b="0"/>
              </a:stretch>
            </a:blipFill>
          </p:spPr>
        </p:sp>
        <p:sp>
          <p:nvSpPr>
            <p:cNvPr name="Freeform 36" id="36"/>
            <p:cNvSpPr/>
            <p:nvPr/>
          </p:nvSpPr>
          <p:spPr>
            <a:xfrm flipH="false" flipV="false" rot="0">
              <a:off x="23635340" y="2006882"/>
              <a:ext cx="715055" cy="688177"/>
            </a:xfrm>
            <a:custGeom>
              <a:avLst/>
              <a:gdLst/>
              <a:ahLst/>
              <a:cxnLst/>
              <a:rect r="r" b="b" t="t" l="l"/>
              <a:pathLst>
                <a:path h="688177" w="715055">
                  <a:moveTo>
                    <a:pt x="0" y="0"/>
                  </a:moveTo>
                  <a:lnTo>
                    <a:pt x="715055" y="0"/>
                  </a:lnTo>
                  <a:lnTo>
                    <a:pt x="715055" y="688176"/>
                  </a:lnTo>
                  <a:lnTo>
                    <a:pt x="0" y="688176"/>
                  </a:lnTo>
                  <a:lnTo>
                    <a:pt x="0" y="0"/>
                  </a:lnTo>
                  <a:close/>
                </a:path>
              </a:pathLst>
            </a:custGeom>
            <a:blipFill>
              <a:blip r:embed="rId13"/>
              <a:stretch>
                <a:fillRect l="0" t="0" r="-225098" b="0"/>
              </a:stretch>
            </a:blipFill>
          </p:spPr>
        </p:sp>
        <p:sp>
          <p:nvSpPr>
            <p:cNvPr name="Freeform 37" id="37"/>
            <p:cNvSpPr/>
            <p:nvPr/>
          </p:nvSpPr>
          <p:spPr>
            <a:xfrm flipH="false" flipV="false" rot="0">
              <a:off x="17807713" y="1970115"/>
              <a:ext cx="3002730" cy="897009"/>
            </a:xfrm>
            <a:custGeom>
              <a:avLst/>
              <a:gdLst/>
              <a:ahLst/>
              <a:cxnLst/>
              <a:rect r="r" b="b" t="t" l="l"/>
              <a:pathLst>
                <a:path h="897009" w="3002730">
                  <a:moveTo>
                    <a:pt x="0" y="0"/>
                  </a:moveTo>
                  <a:lnTo>
                    <a:pt x="3002730" y="0"/>
                  </a:lnTo>
                  <a:lnTo>
                    <a:pt x="3002730" y="897009"/>
                  </a:lnTo>
                  <a:lnTo>
                    <a:pt x="0" y="897009"/>
                  </a:lnTo>
                  <a:lnTo>
                    <a:pt x="0" y="0"/>
                  </a:lnTo>
                  <a:close/>
                </a:path>
              </a:pathLst>
            </a:custGeom>
            <a:blipFill>
              <a:blip r:embed="rId14"/>
              <a:stretch>
                <a:fillRect l="0" t="-115860" r="0" b="-118888"/>
              </a:stretch>
            </a:blipFill>
          </p:spPr>
        </p:sp>
        <p:sp>
          <p:nvSpPr>
            <p:cNvPr name="Freeform 38" id="38"/>
            <p:cNvSpPr/>
            <p:nvPr/>
          </p:nvSpPr>
          <p:spPr>
            <a:xfrm flipH="false" flipV="false" rot="0">
              <a:off x="15324902" y="1949103"/>
              <a:ext cx="2674341" cy="822292"/>
            </a:xfrm>
            <a:custGeom>
              <a:avLst/>
              <a:gdLst/>
              <a:ahLst/>
              <a:cxnLst/>
              <a:rect r="r" b="b" t="t" l="l"/>
              <a:pathLst>
                <a:path h="822292" w="2674341">
                  <a:moveTo>
                    <a:pt x="0" y="0"/>
                  </a:moveTo>
                  <a:lnTo>
                    <a:pt x="2674341" y="0"/>
                  </a:lnTo>
                  <a:lnTo>
                    <a:pt x="2674341" y="822292"/>
                  </a:lnTo>
                  <a:lnTo>
                    <a:pt x="0" y="822292"/>
                  </a:lnTo>
                  <a:lnTo>
                    <a:pt x="0" y="0"/>
                  </a:lnTo>
                  <a:close/>
                </a:path>
              </a:pathLst>
            </a:custGeom>
            <a:blipFill>
              <a:blip r:embed="rId15"/>
              <a:stretch>
                <a:fillRect l="0" t="-108252" r="0" b="-116977"/>
              </a:stretch>
            </a:blipFill>
            <a:ln cap="sq">
              <a:noFill/>
              <a:prstDash val="solid"/>
              <a:miter/>
            </a:ln>
          </p:spPr>
        </p:sp>
        <p:sp>
          <p:nvSpPr>
            <p:cNvPr name="TextBox 39" id="39"/>
            <p:cNvSpPr txBox="true"/>
            <p:nvPr/>
          </p:nvSpPr>
          <p:spPr>
            <a:xfrm rot="0">
              <a:off x="6779861" y="2502626"/>
              <a:ext cx="1055615" cy="364498"/>
            </a:xfrm>
            <a:prstGeom prst="rect">
              <a:avLst/>
            </a:prstGeom>
          </p:spPr>
          <p:txBody>
            <a:bodyPr anchor="t" rtlCol="false" tIns="0" lIns="0" bIns="0" rIns="0">
              <a:spAutoFit/>
            </a:bodyPr>
            <a:lstStyle/>
            <a:p>
              <a:pPr algn="just" marL="0" indent="0" lvl="1">
                <a:lnSpc>
                  <a:spcPts val="1937"/>
                </a:lnSpc>
              </a:pPr>
              <a:r>
                <a:rPr lang="en-US" b="true" sz="2128" spc="-234">
                  <a:solidFill>
                    <a:srgbClr val="2C6F9F"/>
                  </a:solidFill>
                  <a:latin typeface="Now Bold"/>
                  <a:ea typeface="Now Bold"/>
                  <a:cs typeface="Now Bold"/>
                  <a:sym typeface="Now Bold"/>
                </a:rPr>
                <a:t>2026</a:t>
              </a:r>
            </a:p>
          </p:txBody>
        </p:sp>
        <p:sp>
          <p:nvSpPr>
            <p:cNvPr name="TextBox 40" id="40"/>
            <p:cNvSpPr txBox="true"/>
            <p:nvPr/>
          </p:nvSpPr>
          <p:spPr>
            <a:xfrm rot="0">
              <a:off x="4854065" y="2508631"/>
              <a:ext cx="1613738" cy="344593"/>
            </a:xfrm>
            <a:prstGeom prst="rect">
              <a:avLst/>
            </a:prstGeom>
          </p:spPr>
          <p:txBody>
            <a:bodyPr anchor="t" rtlCol="false" tIns="0" lIns="0" bIns="0" rIns="0">
              <a:spAutoFit/>
            </a:bodyPr>
            <a:lstStyle/>
            <a:p>
              <a:pPr algn="r" marL="0" indent="0" lvl="1">
                <a:lnSpc>
                  <a:spcPts val="2054"/>
                </a:lnSpc>
              </a:pPr>
              <a:r>
                <a:rPr lang="en-US" b="true" sz="1741" spc="50">
                  <a:solidFill>
                    <a:srgbClr val="FFFFFF"/>
                  </a:solidFill>
                  <a:latin typeface="Now Bold"/>
                  <a:ea typeface="Now Bold"/>
                  <a:cs typeface="Now Bold"/>
                  <a:sym typeface="Now Bold"/>
                </a:rPr>
                <a:t>OCTOBER</a:t>
              </a:r>
            </a:p>
          </p:txBody>
        </p:sp>
        <p:sp>
          <p:nvSpPr>
            <p:cNvPr name="TextBox 41" id="41"/>
            <p:cNvSpPr txBox="true"/>
            <p:nvPr/>
          </p:nvSpPr>
          <p:spPr>
            <a:xfrm rot="0">
              <a:off x="22033704" y="2040822"/>
              <a:ext cx="1754262" cy="716454"/>
            </a:xfrm>
            <a:prstGeom prst="rect">
              <a:avLst/>
            </a:prstGeom>
          </p:spPr>
          <p:txBody>
            <a:bodyPr anchor="t" rtlCol="false" tIns="0" lIns="0" bIns="0" rIns="0">
              <a:spAutoFit/>
            </a:bodyPr>
            <a:lstStyle/>
            <a:p>
              <a:pPr algn="ctr" marL="0" indent="0" lvl="0">
                <a:lnSpc>
                  <a:spcPts val="3780"/>
                </a:lnSpc>
                <a:spcBef>
                  <a:spcPct val="0"/>
                </a:spcBef>
              </a:pPr>
              <a:r>
                <a:rPr lang="en-US" sz="4064" spc="-166" strike="noStrike" u="none">
                  <a:solidFill>
                    <a:srgbClr val="185079"/>
                  </a:solidFill>
                  <a:latin typeface="Handy Casual"/>
                  <a:ea typeface="Handy Casual"/>
                  <a:cs typeface="Handy Casual"/>
                  <a:sym typeface="Handy Casual"/>
                </a:rPr>
                <a:t>APCLPC</a:t>
              </a:r>
            </a:p>
          </p:txBody>
        </p:sp>
        <p:sp>
          <p:nvSpPr>
            <p:cNvPr name="TextBox 42" id="42"/>
            <p:cNvSpPr txBox="true"/>
            <p:nvPr/>
          </p:nvSpPr>
          <p:spPr>
            <a:xfrm rot="0">
              <a:off x="2712793" y="2519960"/>
              <a:ext cx="546709" cy="155736"/>
            </a:xfrm>
            <a:prstGeom prst="rect">
              <a:avLst/>
            </a:prstGeom>
          </p:spPr>
          <p:txBody>
            <a:bodyPr anchor="t" rtlCol="false" tIns="0" lIns="0" bIns="0" rIns="0">
              <a:spAutoFit/>
            </a:bodyPr>
            <a:lstStyle/>
            <a:p>
              <a:pPr algn="ctr">
                <a:lnSpc>
                  <a:spcPts val="575"/>
                </a:lnSpc>
              </a:pPr>
              <a:r>
                <a:rPr lang="en-US" b="true" sz="1150" spc="71">
                  <a:solidFill>
                    <a:srgbClr val="185079"/>
                  </a:solidFill>
                  <a:latin typeface="Binate Bold"/>
                  <a:ea typeface="Binate Bold"/>
                  <a:cs typeface="Binate Bold"/>
                  <a:sym typeface="Binate Bold"/>
                </a:rPr>
                <a:t>APC</a:t>
              </a:r>
            </a:p>
          </p:txBody>
        </p:sp>
        <p:sp>
          <p:nvSpPr>
            <p:cNvPr name="TextBox 43" id="43"/>
            <p:cNvSpPr txBox="true"/>
            <p:nvPr/>
          </p:nvSpPr>
          <p:spPr>
            <a:xfrm rot="0">
              <a:off x="2667352" y="2674857"/>
              <a:ext cx="637590" cy="184311"/>
            </a:xfrm>
            <a:prstGeom prst="rect">
              <a:avLst/>
            </a:prstGeom>
          </p:spPr>
          <p:txBody>
            <a:bodyPr anchor="t" rtlCol="false" tIns="0" lIns="0" bIns="0" rIns="0">
              <a:spAutoFit/>
            </a:bodyPr>
            <a:lstStyle/>
            <a:p>
              <a:pPr algn="ctr">
                <a:lnSpc>
                  <a:spcPts val="970"/>
                </a:lnSpc>
              </a:pPr>
              <a:r>
                <a:rPr lang="en-US" b="true" sz="1155" spc="-78">
                  <a:solidFill>
                    <a:srgbClr val="CFD5EA"/>
                  </a:solidFill>
                  <a:latin typeface="Binate Bold"/>
                  <a:ea typeface="Binate Bold"/>
                  <a:cs typeface="Binate Bold"/>
                  <a:sym typeface="Binate Bold"/>
                </a:rPr>
                <a:t>2026</a:t>
              </a:r>
            </a:p>
          </p:txBody>
        </p:sp>
        <p:sp>
          <p:nvSpPr>
            <p:cNvPr name="TextBox 44" id="44"/>
            <p:cNvSpPr txBox="true"/>
            <p:nvPr/>
          </p:nvSpPr>
          <p:spPr>
            <a:xfrm rot="0">
              <a:off x="3521864" y="2541314"/>
              <a:ext cx="1299213" cy="364639"/>
            </a:xfrm>
            <a:prstGeom prst="rect">
              <a:avLst/>
            </a:prstGeom>
          </p:spPr>
          <p:txBody>
            <a:bodyPr anchor="t" rtlCol="false" tIns="0" lIns="0" bIns="0" rIns="0">
              <a:spAutoFit/>
            </a:bodyPr>
            <a:lstStyle/>
            <a:p>
              <a:pPr algn="just" marL="0" indent="0" lvl="1">
                <a:lnSpc>
                  <a:spcPts val="1939"/>
                </a:lnSpc>
              </a:pPr>
              <a:r>
                <a:rPr lang="en-US" b="true" sz="2131" spc="61">
                  <a:gradFill>
                    <a:gsLst>
                      <a:gs pos="0">
                        <a:srgbClr val="000000">
                          <a:alpha val="100000"/>
                        </a:srgbClr>
                      </a:gs>
                      <a:gs pos="100000">
                        <a:srgbClr val="3533CD">
                          <a:alpha val="100000"/>
                        </a:srgbClr>
                      </a:gs>
                    </a:gsLst>
                    <a:lin ang="0"/>
                  </a:gradFill>
                  <a:latin typeface="Now Bold"/>
                  <a:ea typeface="Now Bold"/>
                  <a:cs typeface="Now Bold"/>
                  <a:sym typeface="Now Bold"/>
                </a:rPr>
                <a:t>28-30</a:t>
              </a:r>
            </a:p>
          </p:txBody>
        </p:sp>
        <p:sp>
          <p:nvSpPr>
            <p:cNvPr name="TextBox 45" id="45"/>
            <p:cNvSpPr txBox="true"/>
            <p:nvPr/>
          </p:nvSpPr>
          <p:spPr>
            <a:xfrm rot="0">
              <a:off x="8323803" y="2588834"/>
              <a:ext cx="5514170" cy="251886"/>
            </a:xfrm>
            <a:prstGeom prst="rect">
              <a:avLst/>
            </a:prstGeom>
          </p:spPr>
          <p:txBody>
            <a:bodyPr anchor="t" rtlCol="false" tIns="0" lIns="0" bIns="0" rIns="0">
              <a:spAutoFit/>
            </a:bodyPr>
            <a:lstStyle/>
            <a:p>
              <a:pPr algn="l">
                <a:lnSpc>
                  <a:spcPts val="1464"/>
                </a:lnSpc>
              </a:pPr>
              <a:r>
                <a:rPr lang="en-US" b="true" sz="1319">
                  <a:solidFill>
                    <a:srgbClr val="27313A"/>
                  </a:solidFill>
                  <a:latin typeface="เอฟซี ไอคอนิก เท็กซ์ Bold"/>
                  <a:ea typeface="เอฟซี ไอคอนิก เท็กซ์ Bold"/>
                  <a:cs typeface="เอฟซี ไอคอนิก เท็กซ์ Bold"/>
                  <a:sym typeface="เอฟซี ไอคอนิก เท็กซ์ Bold"/>
                </a:rPr>
                <a:t>Cent</a:t>
              </a:r>
              <a:r>
                <a:rPr lang="en-US" b="true" sz="1319">
                  <a:solidFill>
                    <a:srgbClr val="27313A"/>
                  </a:solidFill>
                  <a:latin typeface="เอฟซี ไอคอนิก เท็กซ์ Bold"/>
                  <a:ea typeface="เอฟซี ไอคอนิก เท็กซ์ Bold"/>
                  <a:cs typeface="เอฟซี ไอคอนิก เท็กซ์ Bold"/>
                  <a:sym typeface="เอฟซี ไอคอนิก เท็กซ์ Bold"/>
                </a:rPr>
                <a:t>ara Grand at Central Plaza Ladprao, Bangkok</a:t>
              </a:r>
            </a:p>
          </p:txBody>
        </p:sp>
        <p:sp>
          <p:nvSpPr>
            <p:cNvPr name="TextBox 46" id="46"/>
            <p:cNvSpPr txBox="true"/>
            <p:nvPr/>
          </p:nvSpPr>
          <p:spPr>
            <a:xfrm rot="0">
              <a:off x="24430245" y="2063990"/>
              <a:ext cx="1255377" cy="579778"/>
            </a:xfrm>
            <a:prstGeom prst="rect">
              <a:avLst/>
            </a:prstGeom>
          </p:spPr>
          <p:txBody>
            <a:bodyPr anchor="t" rtlCol="false" tIns="0" lIns="0" bIns="0" rIns="0">
              <a:spAutoFit/>
            </a:bodyPr>
            <a:lstStyle/>
            <a:p>
              <a:pPr algn="ctr">
                <a:lnSpc>
                  <a:spcPts val="3367"/>
                </a:lnSpc>
                <a:spcBef>
                  <a:spcPct val="0"/>
                </a:spcBef>
              </a:pPr>
              <a:r>
                <a:rPr lang="en-US" b="true" sz="2853" spc="-174">
                  <a:solidFill>
                    <a:srgbClr val="004AAD"/>
                  </a:solidFill>
                  <a:latin typeface="Open Sauce Bold"/>
                  <a:ea typeface="Open Sauce Bold"/>
                  <a:cs typeface="Open Sauce Bold"/>
                  <a:sym typeface="Open Sauce Bold"/>
                </a:rPr>
                <a:t>TCCA</a:t>
              </a:r>
            </a:p>
          </p:txBody>
        </p:sp>
      </p:grpSp>
    </p:spTree>
  </p:cSld>
  <p:clrMapOvr>
    <a:masterClrMapping/>
  </p:clrMapOvr>
</p:sld>
</file>

<file path=ppt/slides/slide8.xml><?xml version="1.0" encoding="utf-8"?>
<p:sld xmlns:p="http://schemas.openxmlformats.org/presentationml/2006/main" xmlns:a="http://schemas.openxmlformats.org/drawingml/2006/main" xmlns:r="http://schemas.openxmlformats.org/officeDocument/2006/relationships">
  <p:cSld>
    <p:spTree>
      <p:nvGrpSpPr>
        <p:cNvPr id="1" name=""/>
        <p:cNvGrpSpPr/>
        <p:nvPr/>
      </p:nvGrpSpPr>
      <p:grpSpPr>
        <a:xfrm>
          <a:off x="0" y="0"/>
          <a:ext cx="0" cy="0"/>
          <a:chOff x="0" y="0"/>
          <a:chExt cx="0" cy="0"/>
        </a:xfrm>
      </p:grpSpPr>
      <p:sp>
        <p:nvSpPr>
          <p:cNvPr name="Freeform 2" id="2"/>
          <p:cNvSpPr/>
          <p:nvPr/>
        </p:nvSpPr>
        <p:spPr>
          <a:xfrm flipH="false" flipV="false" rot="0">
            <a:off x="0" y="0"/>
            <a:ext cx="18288000" cy="10287000"/>
          </a:xfrm>
          <a:custGeom>
            <a:avLst/>
            <a:gdLst/>
            <a:ahLst/>
            <a:cxnLst/>
            <a:rect r="r" b="b" t="t" l="l"/>
            <a:pathLst>
              <a:path h="10287000" w="18288000">
                <a:moveTo>
                  <a:pt x="0" y="0"/>
                </a:moveTo>
                <a:lnTo>
                  <a:pt x="18288000" y="0"/>
                </a:lnTo>
                <a:lnTo>
                  <a:pt x="18288000" y="10287000"/>
                </a:lnTo>
                <a:lnTo>
                  <a:pt x="0" y="10287000"/>
                </a:lnTo>
                <a:lnTo>
                  <a:pt x="0" y="0"/>
                </a:lnTo>
                <a:close/>
              </a:path>
            </a:pathLst>
          </a:custGeom>
          <a:blipFill>
            <a:blip r:embed="rId2"/>
            <a:stretch>
              <a:fillRect l="0" t="0" r="0" b="0"/>
            </a:stretch>
          </a:blipFill>
        </p:spPr>
      </p:sp>
      <p:grpSp>
        <p:nvGrpSpPr>
          <p:cNvPr name="Group 3" id="3"/>
          <p:cNvGrpSpPr/>
          <p:nvPr/>
        </p:nvGrpSpPr>
        <p:grpSpPr>
          <a:xfrm rot="0">
            <a:off x="8712578" y="1165617"/>
            <a:ext cx="7493378" cy="3746956"/>
            <a:chOff x="0" y="0"/>
            <a:chExt cx="1455025" cy="727564"/>
          </a:xfrm>
        </p:grpSpPr>
        <p:sp>
          <p:nvSpPr>
            <p:cNvPr name="Freeform 4" id="4"/>
            <p:cNvSpPr/>
            <p:nvPr/>
          </p:nvSpPr>
          <p:spPr>
            <a:xfrm flipH="false" flipV="false" rot="0">
              <a:off x="0" y="0"/>
              <a:ext cx="1455025" cy="727564"/>
            </a:xfrm>
            <a:custGeom>
              <a:avLst/>
              <a:gdLst/>
              <a:ahLst/>
              <a:cxnLst/>
              <a:rect r="r" b="b" t="t" l="l"/>
              <a:pathLst>
                <a:path h="727564" w="1455025">
                  <a:moveTo>
                    <a:pt x="0" y="0"/>
                  </a:moveTo>
                  <a:lnTo>
                    <a:pt x="1455025" y="0"/>
                  </a:lnTo>
                  <a:lnTo>
                    <a:pt x="1455025" y="727564"/>
                  </a:lnTo>
                  <a:lnTo>
                    <a:pt x="0" y="727564"/>
                  </a:lnTo>
                  <a:close/>
                </a:path>
              </a:pathLst>
            </a:custGeom>
            <a:blipFill>
              <a:blip r:embed="rId3"/>
              <a:stretch>
                <a:fillRect l="0" t="-16661" r="0" b="-16661"/>
              </a:stretch>
            </a:blipFill>
          </p:spPr>
        </p:sp>
      </p:grpSp>
      <p:grpSp>
        <p:nvGrpSpPr>
          <p:cNvPr name="Group 5" id="5"/>
          <p:cNvGrpSpPr/>
          <p:nvPr/>
        </p:nvGrpSpPr>
        <p:grpSpPr>
          <a:xfrm rot="0">
            <a:off x="8712578" y="5621118"/>
            <a:ext cx="1061403" cy="1061403"/>
            <a:chOff x="0" y="0"/>
            <a:chExt cx="812800" cy="812800"/>
          </a:xfrm>
        </p:grpSpPr>
        <p:sp>
          <p:nvSpPr>
            <p:cNvPr name="Freeform 6" id="6"/>
            <p:cNvSpPr/>
            <p:nvPr/>
          </p:nvSpPr>
          <p:spPr>
            <a:xfrm flipH="false" flipV="false" rot="0">
              <a:off x="0" y="0"/>
              <a:ext cx="812800" cy="812800"/>
            </a:xfrm>
            <a:custGeom>
              <a:avLst/>
              <a:gdLst/>
              <a:ahLst/>
              <a:cxnLst/>
              <a:rect r="r" b="b" t="t" l="l"/>
              <a:pathLst>
                <a:path h="812800" w="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ln w="19050" cap="sq">
              <a:solidFill>
                <a:srgbClr val="FFFFFF"/>
              </a:solidFill>
              <a:prstDash val="solid"/>
              <a:miter/>
            </a:ln>
          </p:spPr>
        </p:sp>
        <p:sp>
          <p:nvSpPr>
            <p:cNvPr name="TextBox 7" id="7"/>
            <p:cNvSpPr txBox="true"/>
            <p:nvPr/>
          </p:nvSpPr>
          <p:spPr>
            <a:xfrm>
              <a:off x="76200" y="28575"/>
              <a:ext cx="660400" cy="708025"/>
            </a:xfrm>
            <a:prstGeom prst="rect">
              <a:avLst/>
            </a:prstGeom>
          </p:spPr>
          <p:txBody>
            <a:bodyPr anchor="ctr" rtlCol="false" tIns="50800" lIns="50800" bIns="50800" rIns="50800"/>
            <a:lstStyle/>
            <a:p>
              <a:pPr algn="ctr">
                <a:lnSpc>
                  <a:spcPts val="3220"/>
                </a:lnSpc>
              </a:pPr>
              <a:r>
                <a:rPr lang="en-US" sz="2300">
                  <a:solidFill>
                    <a:srgbClr val="2C6F9F"/>
                  </a:solidFill>
                  <a:latin typeface="Aileron"/>
                  <a:ea typeface="Aileron"/>
                  <a:cs typeface="Aileron"/>
                  <a:sym typeface="Aileron"/>
                </a:rPr>
                <a:t>01</a:t>
              </a:r>
            </a:p>
          </p:txBody>
        </p:sp>
      </p:grpSp>
      <p:grpSp>
        <p:nvGrpSpPr>
          <p:cNvPr name="Group 8" id="8"/>
          <p:cNvGrpSpPr/>
          <p:nvPr/>
        </p:nvGrpSpPr>
        <p:grpSpPr>
          <a:xfrm rot="0">
            <a:off x="8712578" y="7826156"/>
            <a:ext cx="1061403" cy="1061403"/>
            <a:chOff x="0" y="0"/>
            <a:chExt cx="812800" cy="812800"/>
          </a:xfrm>
        </p:grpSpPr>
        <p:sp>
          <p:nvSpPr>
            <p:cNvPr name="Freeform 9" id="9"/>
            <p:cNvSpPr/>
            <p:nvPr/>
          </p:nvSpPr>
          <p:spPr>
            <a:xfrm flipH="false" flipV="false" rot="0">
              <a:off x="0" y="0"/>
              <a:ext cx="812800" cy="812800"/>
            </a:xfrm>
            <a:custGeom>
              <a:avLst/>
              <a:gdLst/>
              <a:ahLst/>
              <a:cxnLst/>
              <a:rect r="r" b="b" t="t" l="l"/>
              <a:pathLst>
                <a:path h="812800" w="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ln w="19050" cap="sq">
              <a:solidFill>
                <a:srgbClr val="FFFFFF"/>
              </a:solidFill>
              <a:prstDash val="solid"/>
              <a:miter/>
            </a:ln>
          </p:spPr>
        </p:sp>
        <p:sp>
          <p:nvSpPr>
            <p:cNvPr name="TextBox 10" id="10"/>
            <p:cNvSpPr txBox="true"/>
            <p:nvPr/>
          </p:nvSpPr>
          <p:spPr>
            <a:xfrm>
              <a:off x="76200" y="28575"/>
              <a:ext cx="660400" cy="708025"/>
            </a:xfrm>
            <a:prstGeom prst="rect">
              <a:avLst/>
            </a:prstGeom>
          </p:spPr>
          <p:txBody>
            <a:bodyPr anchor="ctr" rtlCol="false" tIns="50800" lIns="50800" bIns="50800" rIns="50800"/>
            <a:lstStyle/>
            <a:p>
              <a:pPr algn="ctr">
                <a:lnSpc>
                  <a:spcPts val="3220"/>
                </a:lnSpc>
              </a:pPr>
              <a:r>
                <a:rPr lang="en-US" sz="2300">
                  <a:solidFill>
                    <a:srgbClr val="2C6F9F"/>
                  </a:solidFill>
                  <a:latin typeface="Aileron"/>
                  <a:ea typeface="Aileron"/>
                  <a:cs typeface="Aileron"/>
                  <a:sym typeface="Aileron"/>
                </a:rPr>
                <a:t>02</a:t>
              </a:r>
            </a:p>
          </p:txBody>
        </p:sp>
      </p:grpSp>
      <p:sp>
        <p:nvSpPr>
          <p:cNvPr name="TextBox 11" id="11"/>
          <p:cNvSpPr txBox="true"/>
          <p:nvPr/>
        </p:nvSpPr>
        <p:spPr>
          <a:xfrm rot="0">
            <a:off x="1028700" y="3048521"/>
            <a:ext cx="6056426" cy="1887855"/>
          </a:xfrm>
          <a:prstGeom prst="rect">
            <a:avLst/>
          </a:prstGeom>
        </p:spPr>
        <p:txBody>
          <a:bodyPr anchor="t" rtlCol="false" tIns="0" lIns="0" bIns="0" rIns="0">
            <a:spAutoFit/>
          </a:bodyPr>
          <a:lstStyle/>
          <a:p>
            <a:pPr algn="l">
              <a:lnSpc>
                <a:spcPts val="7200"/>
              </a:lnSpc>
            </a:pPr>
            <a:r>
              <a:rPr lang="en-US" sz="7200" spc="-266" b="true">
                <a:solidFill>
                  <a:srgbClr val="27313A"/>
                </a:solidFill>
                <a:latin typeface="Aileron Bold"/>
                <a:ea typeface="Aileron Bold"/>
                <a:cs typeface="Aileron Bold"/>
                <a:sym typeface="Aileron Bold"/>
              </a:rPr>
              <a:t>Clinical Applications</a:t>
            </a:r>
          </a:p>
        </p:txBody>
      </p:sp>
      <p:sp>
        <p:nvSpPr>
          <p:cNvPr name="TextBox 12" id="12"/>
          <p:cNvSpPr txBox="true"/>
          <p:nvPr/>
        </p:nvSpPr>
        <p:spPr>
          <a:xfrm rot="0">
            <a:off x="1028700" y="5250930"/>
            <a:ext cx="6056426" cy="2111375"/>
          </a:xfrm>
          <a:prstGeom prst="rect">
            <a:avLst/>
          </a:prstGeom>
        </p:spPr>
        <p:txBody>
          <a:bodyPr anchor="t" rtlCol="false" tIns="0" lIns="0" bIns="0" rIns="0">
            <a:spAutoFit/>
          </a:bodyPr>
          <a:lstStyle/>
          <a:p>
            <a:pPr algn="l">
              <a:lnSpc>
                <a:spcPts val="2800"/>
              </a:lnSpc>
              <a:spcBef>
                <a:spcPct val="0"/>
              </a:spcBef>
            </a:pPr>
            <a:r>
              <a:rPr lang="en-US" sz="2000">
                <a:solidFill>
                  <a:srgbClr val="27313A"/>
                </a:solidFill>
                <a:latin typeface="Aileron"/>
                <a:ea typeface="Aileron"/>
                <a:cs typeface="Aileron"/>
                <a:sym typeface="Aileron"/>
              </a:rPr>
              <a:t>Lorem ipsum dolor sit amet, consectetur adipiscing elit. Quisque molestie nisl eu sem tristique, sit amet convallis ex aliquam. Maecenas varius lectus hendrerit augue blandit, ut posuere erat aliquam. Praesent auctor tellus eget nisl blandit, at varius purus elementum.</a:t>
            </a:r>
          </a:p>
        </p:txBody>
      </p:sp>
      <p:sp>
        <p:nvSpPr>
          <p:cNvPr name="TextBox 13" id="13"/>
          <p:cNvSpPr txBox="true"/>
          <p:nvPr/>
        </p:nvSpPr>
        <p:spPr>
          <a:xfrm rot="0">
            <a:off x="10060526" y="5573493"/>
            <a:ext cx="5789690" cy="1054100"/>
          </a:xfrm>
          <a:prstGeom prst="rect">
            <a:avLst/>
          </a:prstGeom>
        </p:spPr>
        <p:txBody>
          <a:bodyPr anchor="t" rtlCol="false" tIns="0" lIns="0" bIns="0" rIns="0">
            <a:spAutoFit/>
          </a:bodyPr>
          <a:lstStyle/>
          <a:p>
            <a:pPr algn="l">
              <a:lnSpc>
                <a:spcPts val="2800"/>
              </a:lnSpc>
              <a:spcBef>
                <a:spcPct val="0"/>
              </a:spcBef>
            </a:pPr>
            <a:r>
              <a:rPr lang="en-US" sz="2000">
                <a:solidFill>
                  <a:srgbClr val="27313A"/>
                </a:solidFill>
                <a:latin typeface="Aileron"/>
                <a:ea typeface="Aileron"/>
                <a:cs typeface="Aileron"/>
                <a:sym typeface="Aileron"/>
              </a:rPr>
              <a:t>Lorem ipsum dolor sit amet, consectetur adipiscing elit. Quisque molestie nisl eu sem tristique, sit amet convallis ex aliquam nunc.</a:t>
            </a:r>
          </a:p>
        </p:txBody>
      </p:sp>
      <p:sp>
        <p:nvSpPr>
          <p:cNvPr name="TextBox 14" id="14"/>
          <p:cNvSpPr txBox="true"/>
          <p:nvPr/>
        </p:nvSpPr>
        <p:spPr>
          <a:xfrm rot="0">
            <a:off x="10060526" y="7778531"/>
            <a:ext cx="5789690" cy="1054100"/>
          </a:xfrm>
          <a:prstGeom prst="rect">
            <a:avLst/>
          </a:prstGeom>
        </p:spPr>
        <p:txBody>
          <a:bodyPr anchor="t" rtlCol="false" tIns="0" lIns="0" bIns="0" rIns="0">
            <a:spAutoFit/>
          </a:bodyPr>
          <a:lstStyle/>
          <a:p>
            <a:pPr algn="l">
              <a:lnSpc>
                <a:spcPts val="2800"/>
              </a:lnSpc>
              <a:spcBef>
                <a:spcPct val="0"/>
              </a:spcBef>
            </a:pPr>
            <a:r>
              <a:rPr lang="en-US" sz="2000">
                <a:solidFill>
                  <a:srgbClr val="27313A"/>
                </a:solidFill>
                <a:latin typeface="Aileron"/>
                <a:ea typeface="Aileron"/>
                <a:cs typeface="Aileron"/>
                <a:sym typeface="Aileron"/>
              </a:rPr>
              <a:t>Lorem ipsum dolor sit amet, consectetur adipiscing elit. Quisque molestie nisl eu sem tristique, sit amet convallis ex aliquam nunc.</a:t>
            </a:r>
          </a:p>
        </p:txBody>
      </p:sp>
      <p:sp>
        <p:nvSpPr>
          <p:cNvPr name="Freeform 15" id="15"/>
          <p:cNvSpPr/>
          <p:nvPr/>
        </p:nvSpPr>
        <p:spPr>
          <a:xfrm flipH="true" flipV="false" rot="0">
            <a:off x="-6625102" y="-8154548"/>
            <a:ext cx="15919790" cy="13575239"/>
          </a:xfrm>
          <a:custGeom>
            <a:avLst/>
            <a:gdLst/>
            <a:ahLst/>
            <a:cxnLst/>
            <a:rect r="r" b="b" t="t" l="l"/>
            <a:pathLst>
              <a:path h="13575239" w="15919790">
                <a:moveTo>
                  <a:pt x="15919790" y="0"/>
                </a:moveTo>
                <a:lnTo>
                  <a:pt x="0" y="0"/>
                </a:lnTo>
                <a:lnTo>
                  <a:pt x="0" y="13575239"/>
                </a:lnTo>
                <a:lnTo>
                  <a:pt x="15919790" y="13575239"/>
                </a:lnTo>
                <a:lnTo>
                  <a:pt x="15919790" y="0"/>
                </a:lnTo>
                <a:close/>
              </a:path>
            </a:pathLst>
          </a:custGeom>
          <a:blipFill>
            <a:blip r:embed="rId4"/>
            <a:stretch>
              <a:fillRect l="0" t="0" r="0" b="0"/>
            </a:stretch>
          </a:blipFill>
        </p:spPr>
      </p:sp>
      <p:grpSp>
        <p:nvGrpSpPr>
          <p:cNvPr name="Group 16" id="16"/>
          <p:cNvGrpSpPr/>
          <p:nvPr/>
        </p:nvGrpSpPr>
        <p:grpSpPr>
          <a:xfrm rot="0">
            <a:off x="-1130300" y="-1084753"/>
            <a:ext cx="19264216" cy="3557946"/>
            <a:chOff x="0" y="0"/>
            <a:chExt cx="25685622" cy="4743928"/>
          </a:xfrm>
        </p:grpSpPr>
        <p:sp>
          <p:nvSpPr>
            <p:cNvPr name="Freeform 17" id="17"/>
            <p:cNvSpPr/>
            <p:nvPr/>
          </p:nvSpPr>
          <p:spPr>
            <a:xfrm flipH="false" flipV="false" rot="0">
              <a:off x="0" y="0"/>
              <a:ext cx="4743928" cy="4743928"/>
            </a:xfrm>
            <a:custGeom>
              <a:avLst/>
              <a:gdLst/>
              <a:ahLst/>
              <a:cxnLst/>
              <a:rect r="r" b="b" t="t" l="l"/>
              <a:pathLst>
                <a:path h="4743928" w="4743928">
                  <a:moveTo>
                    <a:pt x="0" y="0"/>
                  </a:moveTo>
                  <a:lnTo>
                    <a:pt x="4743928" y="0"/>
                  </a:lnTo>
                  <a:lnTo>
                    <a:pt x="4743928" y="4743928"/>
                  </a:lnTo>
                  <a:lnTo>
                    <a:pt x="0" y="4743928"/>
                  </a:lnTo>
                  <a:lnTo>
                    <a:pt x="0" y="0"/>
                  </a:lnTo>
                  <a:close/>
                </a:path>
              </a:pathLst>
            </a:custGeom>
            <a:blipFill>
              <a:blip r:embed="rId5">
                <a:extLst>
                  <a:ext uri="{96DAC541-7B7A-43D3-8B79-37D633B846F1}">
                    <asvg:svgBlip xmlns:asvg="http://schemas.microsoft.com/office/drawing/2016/SVG/main" r:embed="rId6"/>
                  </a:ext>
                </a:extLst>
              </a:blip>
              <a:stretch>
                <a:fillRect l="0" t="0" r="0" b="0"/>
              </a:stretch>
            </a:blipFill>
          </p:spPr>
        </p:sp>
        <p:sp>
          <p:nvSpPr>
            <p:cNvPr name="Freeform 18" id="18"/>
            <p:cNvSpPr/>
            <p:nvPr/>
          </p:nvSpPr>
          <p:spPr>
            <a:xfrm flipH="false" flipV="false" rot="0">
              <a:off x="4820128" y="2456746"/>
              <a:ext cx="1786928" cy="399107"/>
            </a:xfrm>
            <a:custGeom>
              <a:avLst/>
              <a:gdLst/>
              <a:ahLst/>
              <a:cxnLst/>
              <a:rect r="r" b="b" t="t" l="l"/>
              <a:pathLst>
                <a:path h="399107" w="1786928">
                  <a:moveTo>
                    <a:pt x="0" y="0"/>
                  </a:moveTo>
                  <a:lnTo>
                    <a:pt x="1786927" y="0"/>
                  </a:lnTo>
                  <a:lnTo>
                    <a:pt x="1786927" y="399108"/>
                  </a:lnTo>
                  <a:lnTo>
                    <a:pt x="0" y="399108"/>
                  </a:lnTo>
                  <a:lnTo>
                    <a:pt x="0" y="0"/>
                  </a:lnTo>
                  <a:close/>
                </a:path>
              </a:pathLst>
            </a:custGeom>
            <a:blipFill>
              <a:blip r:embed="rId7">
                <a:extLst>
                  <a:ext uri="{96DAC541-7B7A-43D3-8B79-37D633B846F1}">
                    <asvg:svgBlip xmlns:asvg="http://schemas.microsoft.com/office/drawing/2016/SVG/main" r:embed="rId8"/>
                  </a:ext>
                </a:extLst>
              </a:blip>
              <a:stretch>
                <a:fillRect l="0" t="-137" r="0" b="-137"/>
              </a:stretch>
            </a:blipFill>
          </p:spPr>
        </p:sp>
        <p:sp>
          <p:nvSpPr>
            <p:cNvPr name="Freeform 19" id="19"/>
            <p:cNvSpPr/>
            <p:nvPr/>
          </p:nvSpPr>
          <p:spPr>
            <a:xfrm flipH="false" flipV="false" rot="0">
              <a:off x="20768831" y="2162711"/>
              <a:ext cx="1290273" cy="482155"/>
            </a:xfrm>
            <a:custGeom>
              <a:avLst/>
              <a:gdLst/>
              <a:ahLst/>
              <a:cxnLst/>
              <a:rect r="r" b="b" t="t" l="l"/>
              <a:pathLst>
                <a:path h="482155" w="1290273">
                  <a:moveTo>
                    <a:pt x="0" y="0"/>
                  </a:moveTo>
                  <a:lnTo>
                    <a:pt x="1290273" y="0"/>
                  </a:lnTo>
                  <a:lnTo>
                    <a:pt x="1290273" y="482155"/>
                  </a:lnTo>
                  <a:lnTo>
                    <a:pt x="0" y="482155"/>
                  </a:lnTo>
                  <a:lnTo>
                    <a:pt x="0" y="0"/>
                  </a:lnTo>
                  <a:close/>
                </a:path>
              </a:pathLst>
            </a:custGeom>
            <a:blipFill>
              <a:blip r:embed="rId9"/>
              <a:stretch>
                <a:fillRect l="0" t="0" r="0" b="0"/>
              </a:stretch>
            </a:blipFill>
          </p:spPr>
        </p:sp>
        <p:sp>
          <p:nvSpPr>
            <p:cNvPr name="TextBox 20" id="20"/>
            <p:cNvSpPr txBox="true"/>
            <p:nvPr/>
          </p:nvSpPr>
          <p:spPr>
            <a:xfrm rot="0">
              <a:off x="3521864" y="1945572"/>
              <a:ext cx="11803038" cy="443803"/>
            </a:xfrm>
            <a:prstGeom prst="rect">
              <a:avLst/>
            </a:prstGeom>
          </p:spPr>
          <p:txBody>
            <a:bodyPr anchor="t" rtlCol="false" tIns="0" lIns="0" bIns="0" rIns="0">
              <a:spAutoFit/>
            </a:bodyPr>
            <a:lstStyle/>
            <a:p>
              <a:pPr algn="just">
                <a:lnSpc>
                  <a:spcPts val="2634"/>
                </a:lnSpc>
              </a:pPr>
              <a:r>
                <a:rPr lang="en-US" sz="2290" spc="-96">
                  <a:solidFill>
                    <a:srgbClr val="185079"/>
                  </a:solidFill>
                  <a:latin typeface="Sunborn"/>
                  <a:ea typeface="Sunborn"/>
                  <a:cs typeface="Sunborn"/>
                  <a:sym typeface="Sunborn"/>
                </a:rPr>
                <a:t>2026 </a:t>
              </a:r>
              <a:r>
                <a:rPr lang="en-US" sz="2290" spc="-96">
                  <a:solidFill>
                    <a:srgbClr val="185079"/>
                  </a:solidFill>
                  <a:latin typeface="Sunborn"/>
                  <a:ea typeface="Sunborn"/>
                  <a:cs typeface="Sunborn"/>
                  <a:sym typeface="Sunborn"/>
                </a:rPr>
                <a:t>AsiaN Pacific Plastic surgery &amp; Craniofacial Congress</a:t>
              </a:r>
            </a:p>
          </p:txBody>
        </p:sp>
        <p:sp>
          <p:nvSpPr>
            <p:cNvPr name="Freeform 21" id="21"/>
            <p:cNvSpPr/>
            <p:nvPr/>
          </p:nvSpPr>
          <p:spPr>
            <a:xfrm flipH="false" flipV="false" rot="0">
              <a:off x="1507067" y="1732591"/>
              <a:ext cx="2014797" cy="1236759"/>
            </a:xfrm>
            <a:custGeom>
              <a:avLst/>
              <a:gdLst/>
              <a:ahLst/>
              <a:cxnLst/>
              <a:rect r="r" b="b" t="t" l="l"/>
              <a:pathLst>
                <a:path h="1236759" w="2014797">
                  <a:moveTo>
                    <a:pt x="0" y="0"/>
                  </a:moveTo>
                  <a:lnTo>
                    <a:pt x="2014797" y="0"/>
                  </a:lnTo>
                  <a:lnTo>
                    <a:pt x="2014797" y="1236759"/>
                  </a:lnTo>
                  <a:lnTo>
                    <a:pt x="0" y="1236759"/>
                  </a:lnTo>
                  <a:lnTo>
                    <a:pt x="0" y="0"/>
                  </a:lnTo>
                  <a:close/>
                </a:path>
              </a:pathLst>
            </a:custGeom>
            <a:blipFill>
              <a:blip r:embed="rId10"/>
              <a:stretch>
                <a:fillRect l="0" t="-31586" r="0" b="-31323"/>
              </a:stretch>
            </a:blipFill>
          </p:spPr>
        </p:sp>
        <p:sp>
          <p:nvSpPr>
            <p:cNvPr name="Freeform 22" id="22"/>
            <p:cNvSpPr/>
            <p:nvPr/>
          </p:nvSpPr>
          <p:spPr>
            <a:xfrm flipH="false" flipV="false" rot="0">
              <a:off x="8002374" y="2445476"/>
              <a:ext cx="245250" cy="398780"/>
            </a:xfrm>
            <a:custGeom>
              <a:avLst/>
              <a:gdLst/>
              <a:ahLst/>
              <a:cxnLst/>
              <a:rect r="r" b="b" t="t" l="l"/>
              <a:pathLst>
                <a:path h="398780" w="245250">
                  <a:moveTo>
                    <a:pt x="0" y="0"/>
                  </a:moveTo>
                  <a:lnTo>
                    <a:pt x="245249" y="0"/>
                  </a:lnTo>
                  <a:lnTo>
                    <a:pt x="245249" y="398780"/>
                  </a:lnTo>
                  <a:lnTo>
                    <a:pt x="0" y="398780"/>
                  </a:lnTo>
                  <a:lnTo>
                    <a:pt x="0" y="0"/>
                  </a:lnTo>
                  <a:close/>
                </a:path>
              </a:pathLst>
            </a:custGeom>
            <a:blipFill>
              <a:blip r:embed="rId11"/>
              <a:stretch>
                <a:fillRect l="0" t="0" r="0" b="0"/>
              </a:stretch>
            </a:blipFill>
          </p:spPr>
        </p:sp>
        <p:sp>
          <p:nvSpPr>
            <p:cNvPr name="Freeform 23" id="23"/>
            <p:cNvSpPr/>
            <p:nvPr/>
          </p:nvSpPr>
          <p:spPr>
            <a:xfrm flipH="false" flipV="false" rot="0">
              <a:off x="23635340" y="2006882"/>
              <a:ext cx="715055" cy="688177"/>
            </a:xfrm>
            <a:custGeom>
              <a:avLst/>
              <a:gdLst/>
              <a:ahLst/>
              <a:cxnLst/>
              <a:rect r="r" b="b" t="t" l="l"/>
              <a:pathLst>
                <a:path h="688177" w="715055">
                  <a:moveTo>
                    <a:pt x="0" y="0"/>
                  </a:moveTo>
                  <a:lnTo>
                    <a:pt x="715055" y="0"/>
                  </a:lnTo>
                  <a:lnTo>
                    <a:pt x="715055" y="688176"/>
                  </a:lnTo>
                  <a:lnTo>
                    <a:pt x="0" y="688176"/>
                  </a:lnTo>
                  <a:lnTo>
                    <a:pt x="0" y="0"/>
                  </a:lnTo>
                  <a:close/>
                </a:path>
              </a:pathLst>
            </a:custGeom>
            <a:blipFill>
              <a:blip r:embed="rId12"/>
              <a:stretch>
                <a:fillRect l="0" t="0" r="-225098" b="0"/>
              </a:stretch>
            </a:blipFill>
          </p:spPr>
        </p:sp>
        <p:sp>
          <p:nvSpPr>
            <p:cNvPr name="Freeform 24" id="24"/>
            <p:cNvSpPr/>
            <p:nvPr/>
          </p:nvSpPr>
          <p:spPr>
            <a:xfrm flipH="false" flipV="false" rot="0">
              <a:off x="17807713" y="1970115"/>
              <a:ext cx="3002730" cy="897009"/>
            </a:xfrm>
            <a:custGeom>
              <a:avLst/>
              <a:gdLst/>
              <a:ahLst/>
              <a:cxnLst/>
              <a:rect r="r" b="b" t="t" l="l"/>
              <a:pathLst>
                <a:path h="897009" w="3002730">
                  <a:moveTo>
                    <a:pt x="0" y="0"/>
                  </a:moveTo>
                  <a:lnTo>
                    <a:pt x="3002730" y="0"/>
                  </a:lnTo>
                  <a:lnTo>
                    <a:pt x="3002730" y="897009"/>
                  </a:lnTo>
                  <a:lnTo>
                    <a:pt x="0" y="897009"/>
                  </a:lnTo>
                  <a:lnTo>
                    <a:pt x="0" y="0"/>
                  </a:lnTo>
                  <a:close/>
                </a:path>
              </a:pathLst>
            </a:custGeom>
            <a:blipFill>
              <a:blip r:embed="rId13"/>
              <a:stretch>
                <a:fillRect l="0" t="-115860" r="0" b="-118888"/>
              </a:stretch>
            </a:blipFill>
          </p:spPr>
        </p:sp>
        <p:sp>
          <p:nvSpPr>
            <p:cNvPr name="Freeform 25" id="25"/>
            <p:cNvSpPr/>
            <p:nvPr/>
          </p:nvSpPr>
          <p:spPr>
            <a:xfrm flipH="false" flipV="false" rot="0">
              <a:off x="15324902" y="1949103"/>
              <a:ext cx="2674341" cy="822292"/>
            </a:xfrm>
            <a:custGeom>
              <a:avLst/>
              <a:gdLst/>
              <a:ahLst/>
              <a:cxnLst/>
              <a:rect r="r" b="b" t="t" l="l"/>
              <a:pathLst>
                <a:path h="822292" w="2674341">
                  <a:moveTo>
                    <a:pt x="0" y="0"/>
                  </a:moveTo>
                  <a:lnTo>
                    <a:pt x="2674341" y="0"/>
                  </a:lnTo>
                  <a:lnTo>
                    <a:pt x="2674341" y="822292"/>
                  </a:lnTo>
                  <a:lnTo>
                    <a:pt x="0" y="822292"/>
                  </a:lnTo>
                  <a:lnTo>
                    <a:pt x="0" y="0"/>
                  </a:lnTo>
                  <a:close/>
                </a:path>
              </a:pathLst>
            </a:custGeom>
            <a:blipFill>
              <a:blip r:embed="rId14"/>
              <a:stretch>
                <a:fillRect l="0" t="-108252" r="0" b="-116977"/>
              </a:stretch>
            </a:blipFill>
            <a:ln cap="sq">
              <a:noFill/>
              <a:prstDash val="solid"/>
              <a:miter/>
            </a:ln>
          </p:spPr>
        </p:sp>
        <p:sp>
          <p:nvSpPr>
            <p:cNvPr name="TextBox 26" id="26"/>
            <p:cNvSpPr txBox="true"/>
            <p:nvPr/>
          </p:nvSpPr>
          <p:spPr>
            <a:xfrm rot="0">
              <a:off x="6779861" y="2502626"/>
              <a:ext cx="1055615" cy="364498"/>
            </a:xfrm>
            <a:prstGeom prst="rect">
              <a:avLst/>
            </a:prstGeom>
          </p:spPr>
          <p:txBody>
            <a:bodyPr anchor="t" rtlCol="false" tIns="0" lIns="0" bIns="0" rIns="0">
              <a:spAutoFit/>
            </a:bodyPr>
            <a:lstStyle/>
            <a:p>
              <a:pPr algn="just" marL="0" indent="0" lvl="1">
                <a:lnSpc>
                  <a:spcPts val="1937"/>
                </a:lnSpc>
              </a:pPr>
              <a:r>
                <a:rPr lang="en-US" b="true" sz="2128" spc="-234">
                  <a:solidFill>
                    <a:srgbClr val="2C6F9F"/>
                  </a:solidFill>
                  <a:latin typeface="Now Bold"/>
                  <a:ea typeface="Now Bold"/>
                  <a:cs typeface="Now Bold"/>
                  <a:sym typeface="Now Bold"/>
                </a:rPr>
                <a:t>2026</a:t>
              </a:r>
            </a:p>
          </p:txBody>
        </p:sp>
        <p:sp>
          <p:nvSpPr>
            <p:cNvPr name="TextBox 27" id="27"/>
            <p:cNvSpPr txBox="true"/>
            <p:nvPr/>
          </p:nvSpPr>
          <p:spPr>
            <a:xfrm rot="0">
              <a:off x="4854065" y="2508631"/>
              <a:ext cx="1613738" cy="344593"/>
            </a:xfrm>
            <a:prstGeom prst="rect">
              <a:avLst/>
            </a:prstGeom>
          </p:spPr>
          <p:txBody>
            <a:bodyPr anchor="t" rtlCol="false" tIns="0" lIns="0" bIns="0" rIns="0">
              <a:spAutoFit/>
            </a:bodyPr>
            <a:lstStyle/>
            <a:p>
              <a:pPr algn="r" marL="0" indent="0" lvl="1">
                <a:lnSpc>
                  <a:spcPts val="2054"/>
                </a:lnSpc>
              </a:pPr>
              <a:r>
                <a:rPr lang="en-US" b="true" sz="1741" spc="50">
                  <a:solidFill>
                    <a:srgbClr val="FFFFFF"/>
                  </a:solidFill>
                  <a:latin typeface="Now Bold"/>
                  <a:ea typeface="Now Bold"/>
                  <a:cs typeface="Now Bold"/>
                  <a:sym typeface="Now Bold"/>
                </a:rPr>
                <a:t>OCTOBER</a:t>
              </a:r>
            </a:p>
          </p:txBody>
        </p:sp>
        <p:sp>
          <p:nvSpPr>
            <p:cNvPr name="TextBox 28" id="28"/>
            <p:cNvSpPr txBox="true"/>
            <p:nvPr/>
          </p:nvSpPr>
          <p:spPr>
            <a:xfrm rot="0">
              <a:off x="22033704" y="2040822"/>
              <a:ext cx="1754262" cy="716454"/>
            </a:xfrm>
            <a:prstGeom prst="rect">
              <a:avLst/>
            </a:prstGeom>
          </p:spPr>
          <p:txBody>
            <a:bodyPr anchor="t" rtlCol="false" tIns="0" lIns="0" bIns="0" rIns="0">
              <a:spAutoFit/>
            </a:bodyPr>
            <a:lstStyle/>
            <a:p>
              <a:pPr algn="ctr" marL="0" indent="0" lvl="0">
                <a:lnSpc>
                  <a:spcPts val="3780"/>
                </a:lnSpc>
                <a:spcBef>
                  <a:spcPct val="0"/>
                </a:spcBef>
              </a:pPr>
              <a:r>
                <a:rPr lang="en-US" sz="4064" spc="-166" strike="noStrike" u="none">
                  <a:solidFill>
                    <a:srgbClr val="185079"/>
                  </a:solidFill>
                  <a:latin typeface="Handy Casual"/>
                  <a:ea typeface="Handy Casual"/>
                  <a:cs typeface="Handy Casual"/>
                  <a:sym typeface="Handy Casual"/>
                </a:rPr>
                <a:t>APCLPC</a:t>
              </a:r>
            </a:p>
          </p:txBody>
        </p:sp>
        <p:sp>
          <p:nvSpPr>
            <p:cNvPr name="TextBox 29" id="29"/>
            <p:cNvSpPr txBox="true"/>
            <p:nvPr/>
          </p:nvSpPr>
          <p:spPr>
            <a:xfrm rot="0">
              <a:off x="2712793" y="2519960"/>
              <a:ext cx="546709" cy="155736"/>
            </a:xfrm>
            <a:prstGeom prst="rect">
              <a:avLst/>
            </a:prstGeom>
          </p:spPr>
          <p:txBody>
            <a:bodyPr anchor="t" rtlCol="false" tIns="0" lIns="0" bIns="0" rIns="0">
              <a:spAutoFit/>
            </a:bodyPr>
            <a:lstStyle/>
            <a:p>
              <a:pPr algn="ctr">
                <a:lnSpc>
                  <a:spcPts val="575"/>
                </a:lnSpc>
              </a:pPr>
              <a:r>
                <a:rPr lang="en-US" b="true" sz="1150" spc="71">
                  <a:solidFill>
                    <a:srgbClr val="185079"/>
                  </a:solidFill>
                  <a:latin typeface="Binate Bold"/>
                  <a:ea typeface="Binate Bold"/>
                  <a:cs typeface="Binate Bold"/>
                  <a:sym typeface="Binate Bold"/>
                </a:rPr>
                <a:t>APC</a:t>
              </a:r>
            </a:p>
          </p:txBody>
        </p:sp>
        <p:sp>
          <p:nvSpPr>
            <p:cNvPr name="TextBox 30" id="30"/>
            <p:cNvSpPr txBox="true"/>
            <p:nvPr/>
          </p:nvSpPr>
          <p:spPr>
            <a:xfrm rot="0">
              <a:off x="2667352" y="2674857"/>
              <a:ext cx="637590" cy="184311"/>
            </a:xfrm>
            <a:prstGeom prst="rect">
              <a:avLst/>
            </a:prstGeom>
          </p:spPr>
          <p:txBody>
            <a:bodyPr anchor="t" rtlCol="false" tIns="0" lIns="0" bIns="0" rIns="0">
              <a:spAutoFit/>
            </a:bodyPr>
            <a:lstStyle/>
            <a:p>
              <a:pPr algn="ctr">
                <a:lnSpc>
                  <a:spcPts val="970"/>
                </a:lnSpc>
              </a:pPr>
              <a:r>
                <a:rPr lang="en-US" b="true" sz="1155" spc="-78">
                  <a:solidFill>
                    <a:srgbClr val="CFD5EA"/>
                  </a:solidFill>
                  <a:latin typeface="Binate Bold"/>
                  <a:ea typeface="Binate Bold"/>
                  <a:cs typeface="Binate Bold"/>
                  <a:sym typeface="Binate Bold"/>
                </a:rPr>
                <a:t>2026</a:t>
              </a:r>
            </a:p>
          </p:txBody>
        </p:sp>
        <p:sp>
          <p:nvSpPr>
            <p:cNvPr name="TextBox 31" id="31"/>
            <p:cNvSpPr txBox="true"/>
            <p:nvPr/>
          </p:nvSpPr>
          <p:spPr>
            <a:xfrm rot="0">
              <a:off x="3521864" y="2541314"/>
              <a:ext cx="1299213" cy="364639"/>
            </a:xfrm>
            <a:prstGeom prst="rect">
              <a:avLst/>
            </a:prstGeom>
          </p:spPr>
          <p:txBody>
            <a:bodyPr anchor="t" rtlCol="false" tIns="0" lIns="0" bIns="0" rIns="0">
              <a:spAutoFit/>
            </a:bodyPr>
            <a:lstStyle/>
            <a:p>
              <a:pPr algn="just" marL="0" indent="0" lvl="1">
                <a:lnSpc>
                  <a:spcPts val="1939"/>
                </a:lnSpc>
              </a:pPr>
              <a:r>
                <a:rPr lang="en-US" b="true" sz="2131" spc="61">
                  <a:gradFill>
                    <a:gsLst>
                      <a:gs pos="0">
                        <a:srgbClr val="000000">
                          <a:alpha val="100000"/>
                        </a:srgbClr>
                      </a:gs>
                      <a:gs pos="100000">
                        <a:srgbClr val="3533CD">
                          <a:alpha val="100000"/>
                        </a:srgbClr>
                      </a:gs>
                    </a:gsLst>
                    <a:lin ang="0"/>
                  </a:gradFill>
                  <a:latin typeface="Now Bold"/>
                  <a:ea typeface="Now Bold"/>
                  <a:cs typeface="Now Bold"/>
                  <a:sym typeface="Now Bold"/>
                </a:rPr>
                <a:t>28-30</a:t>
              </a:r>
            </a:p>
          </p:txBody>
        </p:sp>
        <p:sp>
          <p:nvSpPr>
            <p:cNvPr name="TextBox 32" id="32"/>
            <p:cNvSpPr txBox="true"/>
            <p:nvPr/>
          </p:nvSpPr>
          <p:spPr>
            <a:xfrm rot="0">
              <a:off x="8323803" y="2588834"/>
              <a:ext cx="5514170" cy="251886"/>
            </a:xfrm>
            <a:prstGeom prst="rect">
              <a:avLst/>
            </a:prstGeom>
          </p:spPr>
          <p:txBody>
            <a:bodyPr anchor="t" rtlCol="false" tIns="0" lIns="0" bIns="0" rIns="0">
              <a:spAutoFit/>
            </a:bodyPr>
            <a:lstStyle/>
            <a:p>
              <a:pPr algn="l">
                <a:lnSpc>
                  <a:spcPts val="1464"/>
                </a:lnSpc>
              </a:pPr>
              <a:r>
                <a:rPr lang="en-US" b="true" sz="1319">
                  <a:solidFill>
                    <a:srgbClr val="27313A"/>
                  </a:solidFill>
                  <a:latin typeface="เอฟซี ไอคอนิก เท็กซ์ Bold"/>
                  <a:ea typeface="เอฟซี ไอคอนิก เท็กซ์ Bold"/>
                  <a:cs typeface="เอฟซี ไอคอนิก เท็กซ์ Bold"/>
                  <a:sym typeface="เอฟซี ไอคอนิก เท็กซ์ Bold"/>
                </a:rPr>
                <a:t>Cent</a:t>
              </a:r>
              <a:r>
                <a:rPr lang="en-US" b="true" sz="1319">
                  <a:solidFill>
                    <a:srgbClr val="27313A"/>
                  </a:solidFill>
                  <a:latin typeface="เอฟซี ไอคอนิก เท็กซ์ Bold"/>
                  <a:ea typeface="เอฟซี ไอคอนิก เท็กซ์ Bold"/>
                  <a:cs typeface="เอฟซี ไอคอนิก เท็กซ์ Bold"/>
                  <a:sym typeface="เอฟซี ไอคอนิก เท็กซ์ Bold"/>
                </a:rPr>
                <a:t>ara Grand at Central Plaza Ladprao, Bangkok</a:t>
              </a:r>
            </a:p>
          </p:txBody>
        </p:sp>
        <p:sp>
          <p:nvSpPr>
            <p:cNvPr name="TextBox 33" id="33"/>
            <p:cNvSpPr txBox="true"/>
            <p:nvPr/>
          </p:nvSpPr>
          <p:spPr>
            <a:xfrm rot="0">
              <a:off x="24430245" y="2063990"/>
              <a:ext cx="1255377" cy="579778"/>
            </a:xfrm>
            <a:prstGeom prst="rect">
              <a:avLst/>
            </a:prstGeom>
          </p:spPr>
          <p:txBody>
            <a:bodyPr anchor="t" rtlCol="false" tIns="0" lIns="0" bIns="0" rIns="0">
              <a:spAutoFit/>
            </a:bodyPr>
            <a:lstStyle/>
            <a:p>
              <a:pPr algn="ctr">
                <a:lnSpc>
                  <a:spcPts val="3367"/>
                </a:lnSpc>
                <a:spcBef>
                  <a:spcPct val="0"/>
                </a:spcBef>
              </a:pPr>
              <a:r>
                <a:rPr lang="en-US" b="true" sz="2853" spc="-174">
                  <a:solidFill>
                    <a:srgbClr val="004AAD"/>
                  </a:solidFill>
                  <a:latin typeface="Open Sauce Bold"/>
                  <a:ea typeface="Open Sauce Bold"/>
                  <a:cs typeface="Open Sauce Bold"/>
                  <a:sym typeface="Open Sauce Bold"/>
                </a:rPr>
                <a:t>TCCA</a:t>
              </a:r>
            </a:p>
          </p:txBody>
        </p:sp>
      </p:grpSp>
    </p:spTree>
  </p:cSld>
  <p:clrMapOvr>
    <a:masterClrMapping/>
  </p:clrMapOvr>
</p:sld>
</file>

<file path=ppt/slides/slide9.xml><?xml version="1.0" encoding="utf-8"?>
<p:sld xmlns:p="http://schemas.openxmlformats.org/presentationml/2006/main" xmlns:a="http://schemas.openxmlformats.org/drawingml/2006/main" xmlns:r="http://schemas.openxmlformats.org/officeDocument/2006/relationships">
  <p:cSld>
    <p:spTree>
      <p:nvGrpSpPr>
        <p:cNvPr id="1" name=""/>
        <p:cNvGrpSpPr/>
        <p:nvPr/>
      </p:nvGrpSpPr>
      <p:grpSpPr>
        <a:xfrm>
          <a:off x="0" y="0"/>
          <a:ext cx="0" cy="0"/>
          <a:chOff x="0" y="0"/>
          <a:chExt cx="0" cy="0"/>
        </a:xfrm>
      </p:grpSpPr>
      <p:sp>
        <p:nvSpPr>
          <p:cNvPr name="Freeform 2" id="2"/>
          <p:cNvSpPr/>
          <p:nvPr/>
        </p:nvSpPr>
        <p:spPr>
          <a:xfrm flipH="false" flipV="false" rot="0">
            <a:off x="0" y="0"/>
            <a:ext cx="18288000" cy="10287000"/>
          </a:xfrm>
          <a:custGeom>
            <a:avLst/>
            <a:gdLst/>
            <a:ahLst/>
            <a:cxnLst/>
            <a:rect r="r" b="b" t="t" l="l"/>
            <a:pathLst>
              <a:path h="10287000" w="18288000">
                <a:moveTo>
                  <a:pt x="0" y="0"/>
                </a:moveTo>
                <a:lnTo>
                  <a:pt x="18288000" y="0"/>
                </a:lnTo>
                <a:lnTo>
                  <a:pt x="18288000" y="10287000"/>
                </a:lnTo>
                <a:lnTo>
                  <a:pt x="0" y="10287000"/>
                </a:lnTo>
                <a:lnTo>
                  <a:pt x="0" y="0"/>
                </a:lnTo>
                <a:close/>
              </a:path>
            </a:pathLst>
          </a:custGeom>
          <a:blipFill>
            <a:blip r:embed="rId2"/>
            <a:stretch>
              <a:fillRect l="0" t="0" r="0" b="0"/>
            </a:stretch>
          </a:blipFill>
        </p:spPr>
      </p:sp>
      <p:sp>
        <p:nvSpPr>
          <p:cNvPr name="TextBox 3" id="3"/>
          <p:cNvSpPr txBox="true"/>
          <p:nvPr/>
        </p:nvSpPr>
        <p:spPr>
          <a:xfrm rot="0">
            <a:off x="4106060" y="2667521"/>
            <a:ext cx="10336851" cy="973455"/>
          </a:xfrm>
          <a:prstGeom prst="rect">
            <a:avLst/>
          </a:prstGeom>
        </p:spPr>
        <p:txBody>
          <a:bodyPr anchor="t" rtlCol="false" tIns="0" lIns="0" bIns="0" rIns="0">
            <a:spAutoFit/>
          </a:bodyPr>
          <a:lstStyle/>
          <a:p>
            <a:pPr algn="ctr">
              <a:lnSpc>
                <a:spcPts val="7200"/>
              </a:lnSpc>
            </a:pPr>
            <a:r>
              <a:rPr lang="en-US" b="true" sz="7200" spc="-266">
                <a:solidFill>
                  <a:srgbClr val="27313A"/>
                </a:solidFill>
                <a:latin typeface="Aileron Bold"/>
                <a:ea typeface="Aileron Bold"/>
                <a:cs typeface="Aileron Bold"/>
                <a:sym typeface="Aileron Bold"/>
              </a:rPr>
              <a:t>Acknowl</a:t>
            </a:r>
            <a:r>
              <a:rPr lang="en-US" b="true" sz="7200" spc="-266">
                <a:solidFill>
                  <a:srgbClr val="27313A"/>
                </a:solidFill>
                <a:latin typeface="Aileron Bold"/>
                <a:ea typeface="Aileron Bold"/>
                <a:cs typeface="Aileron Bold"/>
                <a:sym typeface="Aileron Bold"/>
              </a:rPr>
              <a:t>edgements</a:t>
            </a:r>
          </a:p>
        </p:txBody>
      </p:sp>
      <p:grpSp>
        <p:nvGrpSpPr>
          <p:cNvPr name="Group 4" id="4"/>
          <p:cNvGrpSpPr/>
          <p:nvPr/>
        </p:nvGrpSpPr>
        <p:grpSpPr>
          <a:xfrm rot="0">
            <a:off x="1782294" y="4307626"/>
            <a:ext cx="2736219" cy="2736219"/>
            <a:chOff x="0" y="0"/>
            <a:chExt cx="812800" cy="812800"/>
          </a:xfrm>
        </p:grpSpPr>
        <p:sp>
          <p:nvSpPr>
            <p:cNvPr name="Freeform 5" id="5"/>
            <p:cNvSpPr/>
            <p:nvPr/>
          </p:nvSpPr>
          <p:spPr>
            <a:xfrm flipH="false" flipV="false" rot="0">
              <a:off x="0" y="0"/>
              <a:ext cx="812800" cy="812800"/>
            </a:xfrm>
            <a:custGeom>
              <a:avLst/>
              <a:gdLst/>
              <a:ahLst/>
              <a:cxnLst/>
              <a:rect r="r" b="b" t="t" l="l"/>
              <a:pathLst>
                <a:path h="812800" w="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blipFill>
              <a:blip r:embed="rId3"/>
              <a:stretch>
                <a:fillRect l="-26741" t="-34088" r="-35644" b="-109269"/>
              </a:stretch>
            </a:blipFill>
            <a:ln w="142875" cap="sq">
              <a:solidFill>
                <a:srgbClr val="FFFFFF"/>
              </a:solidFill>
              <a:prstDash val="solid"/>
              <a:miter/>
            </a:ln>
          </p:spPr>
        </p:sp>
      </p:grpSp>
      <p:grpSp>
        <p:nvGrpSpPr>
          <p:cNvPr name="Group 6" id="6"/>
          <p:cNvGrpSpPr/>
          <p:nvPr/>
        </p:nvGrpSpPr>
        <p:grpSpPr>
          <a:xfrm rot="0">
            <a:off x="9766469" y="4307626"/>
            <a:ext cx="2736219" cy="2736219"/>
            <a:chOff x="0" y="0"/>
            <a:chExt cx="812800" cy="812800"/>
          </a:xfrm>
        </p:grpSpPr>
        <p:sp>
          <p:nvSpPr>
            <p:cNvPr name="Freeform 7" id="7"/>
            <p:cNvSpPr/>
            <p:nvPr/>
          </p:nvSpPr>
          <p:spPr>
            <a:xfrm flipH="false" flipV="false" rot="0">
              <a:off x="0" y="0"/>
              <a:ext cx="812800" cy="812800"/>
            </a:xfrm>
            <a:custGeom>
              <a:avLst/>
              <a:gdLst/>
              <a:ahLst/>
              <a:cxnLst/>
              <a:rect r="r" b="b" t="t" l="l"/>
              <a:pathLst>
                <a:path h="812800" w="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blipFill>
              <a:blip r:embed="rId4"/>
              <a:stretch>
                <a:fillRect l="-55857" t="-4123" r="-81235" b="-54082"/>
              </a:stretch>
            </a:blipFill>
            <a:ln w="142875" cap="sq">
              <a:solidFill>
                <a:srgbClr val="FFFFFF"/>
              </a:solidFill>
              <a:prstDash val="solid"/>
              <a:miter/>
            </a:ln>
          </p:spPr>
        </p:sp>
      </p:grpSp>
      <p:grpSp>
        <p:nvGrpSpPr>
          <p:cNvPr name="Group 8" id="8"/>
          <p:cNvGrpSpPr/>
          <p:nvPr/>
        </p:nvGrpSpPr>
        <p:grpSpPr>
          <a:xfrm rot="0">
            <a:off x="5763450" y="4307626"/>
            <a:ext cx="2736219" cy="2736219"/>
            <a:chOff x="0" y="0"/>
            <a:chExt cx="812800" cy="812800"/>
          </a:xfrm>
        </p:grpSpPr>
        <p:sp>
          <p:nvSpPr>
            <p:cNvPr name="Freeform 9" id="9"/>
            <p:cNvSpPr/>
            <p:nvPr/>
          </p:nvSpPr>
          <p:spPr>
            <a:xfrm flipH="false" flipV="false" rot="0">
              <a:off x="0" y="0"/>
              <a:ext cx="812800" cy="812800"/>
            </a:xfrm>
            <a:custGeom>
              <a:avLst/>
              <a:gdLst/>
              <a:ahLst/>
              <a:cxnLst/>
              <a:rect r="r" b="b" t="t" l="l"/>
              <a:pathLst>
                <a:path h="812800" w="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blipFill>
              <a:blip r:embed="rId5"/>
              <a:stretch>
                <a:fillRect l="-28682" t="-19159" r="-37355" b="-129670"/>
              </a:stretch>
            </a:blipFill>
            <a:ln w="142875" cap="sq">
              <a:solidFill>
                <a:srgbClr val="FFFFFF"/>
              </a:solidFill>
              <a:prstDash val="solid"/>
              <a:miter/>
            </a:ln>
          </p:spPr>
        </p:sp>
      </p:grpSp>
      <p:grpSp>
        <p:nvGrpSpPr>
          <p:cNvPr name="Group 10" id="10"/>
          <p:cNvGrpSpPr/>
          <p:nvPr/>
        </p:nvGrpSpPr>
        <p:grpSpPr>
          <a:xfrm rot="0">
            <a:off x="13769488" y="4307626"/>
            <a:ext cx="2736219" cy="2736219"/>
            <a:chOff x="0" y="0"/>
            <a:chExt cx="812800" cy="812800"/>
          </a:xfrm>
        </p:grpSpPr>
        <p:sp>
          <p:nvSpPr>
            <p:cNvPr name="Freeform 11" id="11"/>
            <p:cNvSpPr/>
            <p:nvPr/>
          </p:nvSpPr>
          <p:spPr>
            <a:xfrm flipH="false" flipV="false" rot="0">
              <a:off x="0" y="0"/>
              <a:ext cx="812800" cy="812800"/>
            </a:xfrm>
            <a:custGeom>
              <a:avLst/>
              <a:gdLst/>
              <a:ahLst/>
              <a:cxnLst/>
              <a:rect r="r" b="b" t="t" l="l"/>
              <a:pathLst>
                <a:path h="812800" w="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blipFill>
              <a:blip r:embed="rId6"/>
              <a:stretch>
                <a:fillRect l="-58154" t="-5396" r="-62042" b="-41534"/>
              </a:stretch>
            </a:blipFill>
            <a:ln w="142875" cap="sq">
              <a:solidFill>
                <a:srgbClr val="FFFFFF"/>
              </a:solidFill>
              <a:prstDash val="solid"/>
              <a:miter/>
            </a:ln>
          </p:spPr>
        </p:sp>
      </p:grpSp>
      <p:sp>
        <p:nvSpPr>
          <p:cNvPr name="TextBox 12" id="12"/>
          <p:cNvSpPr txBox="true"/>
          <p:nvPr/>
        </p:nvSpPr>
        <p:spPr>
          <a:xfrm rot="0">
            <a:off x="1274310" y="7196336"/>
            <a:ext cx="3752186" cy="431800"/>
          </a:xfrm>
          <a:prstGeom prst="rect">
            <a:avLst/>
          </a:prstGeom>
        </p:spPr>
        <p:txBody>
          <a:bodyPr anchor="t" rtlCol="false" tIns="0" lIns="0" bIns="0" rIns="0">
            <a:spAutoFit/>
          </a:bodyPr>
          <a:lstStyle/>
          <a:p>
            <a:pPr algn="ctr">
              <a:lnSpc>
                <a:spcPts val="3499"/>
              </a:lnSpc>
              <a:spcBef>
                <a:spcPct val="0"/>
              </a:spcBef>
            </a:pPr>
            <a:r>
              <a:rPr lang="en-US" b="true" sz="2499">
                <a:solidFill>
                  <a:srgbClr val="27313A"/>
                </a:solidFill>
                <a:latin typeface="Arimo Bold"/>
                <a:ea typeface="Arimo Bold"/>
                <a:cs typeface="Arimo Bold"/>
                <a:sym typeface="Arimo Bold"/>
              </a:rPr>
              <a:t>Donna Stroupe</a:t>
            </a:r>
          </a:p>
        </p:txBody>
      </p:sp>
      <p:sp>
        <p:nvSpPr>
          <p:cNvPr name="TextBox 13" id="13"/>
          <p:cNvSpPr txBox="true"/>
          <p:nvPr/>
        </p:nvSpPr>
        <p:spPr>
          <a:xfrm rot="0">
            <a:off x="9258485" y="7196336"/>
            <a:ext cx="3752186" cy="431800"/>
          </a:xfrm>
          <a:prstGeom prst="rect">
            <a:avLst/>
          </a:prstGeom>
        </p:spPr>
        <p:txBody>
          <a:bodyPr anchor="t" rtlCol="false" tIns="0" lIns="0" bIns="0" rIns="0">
            <a:spAutoFit/>
          </a:bodyPr>
          <a:lstStyle/>
          <a:p>
            <a:pPr algn="ctr">
              <a:lnSpc>
                <a:spcPts val="3499"/>
              </a:lnSpc>
              <a:spcBef>
                <a:spcPct val="0"/>
              </a:spcBef>
            </a:pPr>
            <a:r>
              <a:rPr lang="en-US" b="true" sz="2499">
                <a:solidFill>
                  <a:srgbClr val="27313A"/>
                </a:solidFill>
                <a:latin typeface="Arimo Bold"/>
                <a:ea typeface="Arimo Bold"/>
                <a:cs typeface="Arimo Bold"/>
                <a:sym typeface="Arimo Bold"/>
              </a:rPr>
              <a:t>Juliana Silva</a:t>
            </a:r>
          </a:p>
        </p:txBody>
      </p:sp>
      <p:sp>
        <p:nvSpPr>
          <p:cNvPr name="TextBox 14" id="14"/>
          <p:cNvSpPr txBox="true"/>
          <p:nvPr/>
        </p:nvSpPr>
        <p:spPr>
          <a:xfrm rot="0">
            <a:off x="1274310" y="7692272"/>
            <a:ext cx="3752186" cy="349250"/>
          </a:xfrm>
          <a:prstGeom prst="rect">
            <a:avLst/>
          </a:prstGeom>
        </p:spPr>
        <p:txBody>
          <a:bodyPr anchor="t" rtlCol="false" tIns="0" lIns="0" bIns="0" rIns="0">
            <a:spAutoFit/>
          </a:bodyPr>
          <a:lstStyle/>
          <a:p>
            <a:pPr algn="ctr">
              <a:lnSpc>
                <a:spcPts val="2800"/>
              </a:lnSpc>
              <a:spcBef>
                <a:spcPct val="0"/>
              </a:spcBef>
            </a:pPr>
            <a:r>
              <a:rPr lang="en-US" sz="2000">
                <a:solidFill>
                  <a:srgbClr val="27313A"/>
                </a:solidFill>
                <a:latin typeface="Arimo"/>
                <a:ea typeface="Arimo"/>
                <a:cs typeface="Arimo"/>
                <a:sym typeface="Arimo"/>
              </a:rPr>
              <a:t>Advisors</a:t>
            </a:r>
          </a:p>
        </p:txBody>
      </p:sp>
      <p:sp>
        <p:nvSpPr>
          <p:cNvPr name="TextBox 15" id="15"/>
          <p:cNvSpPr txBox="true"/>
          <p:nvPr/>
        </p:nvSpPr>
        <p:spPr>
          <a:xfrm rot="0">
            <a:off x="9258485" y="7692272"/>
            <a:ext cx="3752186" cy="349250"/>
          </a:xfrm>
          <a:prstGeom prst="rect">
            <a:avLst/>
          </a:prstGeom>
        </p:spPr>
        <p:txBody>
          <a:bodyPr anchor="t" rtlCol="false" tIns="0" lIns="0" bIns="0" rIns="0">
            <a:spAutoFit/>
          </a:bodyPr>
          <a:lstStyle/>
          <a:p>
            <a:pPr algn="ctr">
              <a:lnSpc>
                <a:spcPts val="2800"/>
              </a:lnSpc>
              <a:spcBef>
                <a:spcPct val="0"/>
              </a:spcBef>
            </a:pPr>
            <a:r>
              <a:rPr lang="en-US" sz="2000">
                <a:solidFill>
                  <a:srgbClr val="27313A"/>
                </a:solidFill>
                <a:latin typeface="Arimo"/>
                <a:ea typeface="Arimo"/>
                <a:cs typeface="Arimo"/>
                <a:sym typeface="Arimo"/>
              </a:rPr>
              <a:t>Co-investigators</a:t>
            </a:r>
          </a:p>
        </p:txBody>
      </p:sp>
      <p:sp>
        <p:nvSpPr>
          <p:cNvPr name="TextBox 16" id="16"/>
          <p:cNvSpPr txBox="true"/>
          <p:nvPr/>
        </p:nvSpPr>
        <p:spPr>
          <a:xfrm rot="0">
            <a:off x="5255466" y="7196336"/>
            <a:ext cx="3752186" cy="431800"/>
          </a:xfrm>
          <a:prstGeom prst="rect">
            <a:avLst/>
          </a:prstGeom>
        </p:spPr>
        <p:txBody>
          <a:bodyPr anchor="t" rtlCol="false" tIns="0" lIns="0" bIns="0" rIns="0">
            <a:spAutoFit/>
          </a:bodyPr>
          <a:lstStyle/>
          <a:p>
            <a:pPr algn="ctr">
              <a:lnSpc>
                <a:spcPts val="3499"/>
              </a:lnSpc>
              <a:spcBef>
                <a:spcPct val="0"/>
              </a:spcBef>
            </a:pPr>
            <a:r>
              <a:rPr lang="en-US" b="true" sz="2499">
                <a:solidFill>
                  <a:srgbClr val="27313A"/>
                </a:solidFill>
                <a:latin typeface="Arimo Bold"/>
                <a:ea typeface="Arimo Bold"/>
                <a:cs typeface="Arimo Bold"/>
                <a:sym typeface="Arimo Bold"/>
              </a:rPr>
              <a:t>Jonathan Patterson</a:t>
            </a:r>
          </a:p>
        </p:txBody>
      </p:sp>
      <p:sp>
        <p:nvSpPr>
          <p:cNvPr name="TextBox 17" id="17"/>
          <p:cNvSpPr txBox="true"/>
          <p:nvPr/>
        </p:nvSpPr>
        <p:spPr>
          <a:xfrm rot="0">
            <a:off x="13261504" y="7196336"/>
            <a:ext cx="3752186" cy="431800"/>
          </a:xfrm>
          <a:prstGeom prst="rect">
            <a:avLst/>
          </a:prstGeom>
        </p:spPr>
        <p:txBody>
          <a:bodyPr anchor="t" rtlCol="false" tIns="0" lIns="0" bIns="0" rIns="0">
            <a:spAutoFit/>
          </a:bodyPr>
          <a:lstStyle/>
          <a:p>
            <a:pPr algn="ctr">
              <a:lnSpc>
                <a:spcPts val="3499"/>
              </a:lnSpc>
              <a:spcBef>
                <a:spcPct val="0"/>
              </a:spcBef>
            </a:pPr>
            <a:r>
              <a:rPr lang="en-US" b="true" sz="2499">
                <a:solidFill>
                  <a:srgbClr val="27313A"/>
                </a:solidFill>
                <a:latin typeface="Arimo Bold"/>
                <a:ea typeface="Arimo Bold"/>
                <a:cs typeface="Arimo Bold"/>
                <a:sym typeface="Arimo Bold"/>
              </a:rPr>
              <a:t>Avery Davis</a:t>
            </a:r>
          </a:p>
        </p:txBody>
      </p:sp>
      <p:sp>
        <p:nvSpPr>
          <p:cNvPr name="TextBox 18" id="18"/>
          <p:cNvSpPr txBox="true"/>
          <p:nvPr/>
        </p:nvSpPr>
        <p:spPr>
          <a:xfrm rot="0">
            <a:off x="5255466" y="7692272"/>
            <a:ext cx="3752186" cy="349250"/>
          </a:xfrm>
          <a:prstGeom prst="rect">
            <a:avLst/>
          </a:prstGeom>
        </p:spPr>
        <p:txBody>
          <a:bodyPr anchor="t" rtlCol="false" tIns="0" lIns="0" bIns="0" rIns="0">
            <a:spAutoFit/>
          </a:bodyPr>
          <a:lstStyle/>
          <a:p>
            <a:pPr algn="ctr">
              <a:lnSpc>
                <a:spcPts val="2800"/>
              </a:lnSpc>
              <a:spcBef>
                <a:spcPct val="0"/>
              </a:spcBef>
            </a:pPr>
            <a:r>
              <a:rPr lang="en-US" sz="2000">
                <a:solidFill>
                  <a:srgbClr val="27313A"/>
                </a:solidFill>
                <a:latin typeface="Arimo"/>
                <a:ea typeface="Arimo"/>
                <a:cs typeface="Arimo"/>
                <a:sym typeface="Arimo"/>
              </a:rPr>
              <a:t>Biostat</a:t>
            </a:r>
          </a:p>
        </p:txBody>
      </p:sp>
      <p:sp>
        <p:nvSpPr>
          <p:cNvPr name="TextBox 19" id="19"/>
          <p:cNvSpPr txBox="true"/>
          <p:nvPr/>
        </p:nvSpPr>
        <p:spPr>
          <a:xfrm rot="0">
            <a:off x="13261504" y="7692272"/>
            <a:ext cx="3752186" cy="349250"/>
          </a:xfrm>
          <a:prstGeom prst="rect">
            <a:avLst/>
          </a:prstGeom>
        </p:spPr>
        <p:txBody>
          <a:bodyPr anchor="t" rtlCol="false" tIns="0" lIns="0" bIns="0" rIns="0">
            <a:spAutoFit/>
          </a:bodyPr>
          <a:lstStyle/>
          <a:p>
            <a:pPr algn="ctr">
              <a:lnSpc>
                <a:spcPts val="2800"/>
              </a:lnSpc>
              <a:spcBef>
                <a:spcPct val="0"/>
              </a:spcBef>
            </a:pPr>
            <a:r>
              <a:rPr lang="en-US" sz="2000">
                <a:solidFill>
                  <a:srgbClr val="27313A"/>
                </a:solidFill>
                <a:latin typeface="Arimo"/>
                <a:ea typeface="Arimo"/>
                <a:cs typeface="Arimo"/>
                <a:sym typeface="Arimo"/>
              </a:rPr>
              <a:t>Sponsors</a:t>
            </a:r>
          </a:p>
        </p:txBody>
      </p:sp>
      <p:sp>
        <p:nvSpPr>
          <p:cNvPr name="Freeform 20" id="20"/>
          <p:cNvSpPr/>
          <p:nvPr/>
        </p:nvSpPr>
        <p:spPr>
          <a:xfrm flipH="true" flipV="false" rot="0">
            <a:off x="-6625102" y="-8154548"/>
            <a:ext cx="15919790" cy="13575239"/>
          </a:xfrm>
          <a:custGeom>
            <a:avLst/>
            <a:gdLst/>
            <a:ahLst/>
            <a:cxnLst/>
            <a:rect r="r" b="b" t="t" l="l"/>
            <a:pathLst>
              <a:path h="13575239" w="15919790">
                <a:moveTo>
                  <a:pt x="15919790" y="0"/>
                </a:moveTo>
                <a:lnTo>
                  <a:pt x="0" y="0"/>
                </a:lnTo>
                <a:lnTo>
                  <a:pt x="0" y="13575239"/>
                </a:lnTo>
                <a:lnTo>
                  <a:pt x="15919790" y="13575239"/>
                </a:lnTo>
                <a:lnTo>
                  <a:pt x="15919790" y="0"/>
                </a:lnTo>
                <a:close/>
              </a:path>
            </a:pathLst>
          </a:custGeom>
          <a:blipFill>
            <a:blip r:embed="rId7"/>
            <a:stretch>
              <a:fillRect l="0" t="0" r="0" b="0"/>
            </a:stretch>
          </a:blipFill>
        </p:spPr>
      </p:sp>
      <p:grpSp>
        <p:nvGrpSpPr>
          <p:cNvPr name="Group 21" id="21"/>
          <p:cNvGrpSpPr/>
          <p:nvPr/>
        </p:nvGrpSpPr>
        <p:grpSpPr>
          <a:xfrm rot="0">
            <a:off x="-1130300" y="-1084753"/>
            <a:ext cx="19264216" cy="3557946"/>
            <a:chOff x="0" y="0"/>
            <a:chExt cx="25685622" cy="4743928"/>
          </a:xfrm>
        </p:grpSpPr>
        <p:sp>
          <p:nvSpPr>
            <p:cNvPr name="Freeform 22" id="22"/>
            <p:cNvSpPr/>
            <p:nvPr/>
          </p:nvSpPr>
          <p:spPr>
            <a:xfrm flipH="false" flipV="false" rot="0">
              <a:off x="0" y="0"/>
              <a:ext cx="4743928" cy="4743928"/>
            </a:xfrm>
            <a:custGeom>
              <a:avLst/>
              <a:gdLst/>
              <a:ahLst/>
              <a:cxnLst/>
              <a:rect r="r" b="b" t="t" l="l"/>
              <a:pathLst>
                <a:path h="4743928" w="4743928">
                  <a:moveTo>
                    <a:pt x="0" y="0"/>
                  </a:moveTo>
                  <a:lnTo>
                    <a:pt x="4743928" y="0"/>
                  </a:lnTo>
                  <a:lnTo>
                    <a:pt x="4743928" y="4743928"/>
                  </a:lnTo>
                  <a:lnTo>
                    <a:pt x="0" y="4743928"/>
                  </a:lnTo>
                  <a:lnTo>
                    <a:pt x="0" y="0"/>
                  </a:lnTo>
                  <a:close/>
                </a:path>
              </a:pathLst>
            </a:custGeom>
            <a:blipFill>
              <a:blip r:embed="rId8">
                <a:extLst>
                  <a:ext uri="{96DAC541-7B7A-43D3-8B79-37D633B846F1}">
                    <asvg:svgBlip xmlns:asvg="http://schemas.microsoft.com/office/drawing/2016/SVG/main" r:embed="rId9"/>
                  </a:ext>
                </a:extLst>
              </a:blip>
              <a:stretch>
                <a:fillRect l="0" t="0" r="0" b="0"/>
              </a:stretch>
            </a:blipFill>
          </p:spPr>
        </p:sp>
        <p:sp>
          <p:nvSpPr>
            <p:cNvPr name="Freeform 23" id="23"/>
            <p:cNvSpPr/>
            <p:nvPr/>
          </p:nvSpPr>
          <p:spPr>
            <a:xfrm flipH="false" flipV="false" rot="0">
              <a:off x="4820128" y="2456746"/>
              <a:ext cx="1786928" cy="399107"/>
            </a:xfrm>
            <a:custGeom>
              <a:avLst/>
              <a:gdLst/>
              <a:ahLst/>
              <a:cxnLst/>
              <a:rect r="r" b="b" t="t" l="l"/>
              <a:pathLst>
                <a:path h="399107" w="1786928">
                  <a:moveTo>
                    <a:pt x="0" y="0"/>
                  </a:moveTo>
                  <a:lnTo>
                    <a:pt x="1786927" y="0"/>
                  </a:lnTo>
                  <a:lnTo>
                    <a:pt x="1786927" y="399108"/>
                  </a:lnTo>
                  <a:lnTo>
                    <a:pt x="0" y="399108"/>
                  </a:lnTo>
                  <a:lnTo>
                    <a:pt x="0" y="0"/>
                  </a:lnTo>
                  <a:close/>
                </a:path>
              </a:pathLst>
            </a:custGeom>
            <a:blipFill>
              <a:blip r:embed="rId10">
                <a:extLst>
                  <a:ext uri="{96DAC541-7B7A-43D3-8B79-37D633B846F1}">
                    <asvg:svgBlip xmlns:asvg="http://schemas.microsoft.com/office/drawing/2016/SVG/main" r:embed="rId11"/>
                  </a:ext>
                </a:extLst>
              </a:blip>
              <a:stretch>
                <a:fillRect l="0" t="-137" r="0" b="-137"/>
              </a:stretch>
            </a:blipFill>
          </p:spPr>
        </p:sp>
        <p:sp>
          <p:nvSpPr>
            <p:cNvPr name="Freeform 24" id="24"/>
            <p:cNvSpPr/>
            <p:nvPr/>
          </p:nvSpPr>
          <p:spPr>
            <a:xfrm flipH="false" flipV="false" rot="0">
              <a:off x="20768831" y="2162711"/>
              <a:ext cx="1290273" cy="482155"/>
            </a:xfrm>
            <a:custGeom>
              <a:avLst/>
              <a:gdLst/>
              <a:ahLst/>
              <a:cxnLst/>
              <a:rect r="r" b="b" t="t" l="l"/>
              <a:pathLst>
                <a:path h="482155" w="1290273">
                  <a:moveTo>
                    <a:pt x="0" y="0"/>
                  </a:moveTo>
                  <a:lnTo>
                    <a:pt x="1290273" y="0"/>
                  </a:lnTo>
                  <a:lnTo>
                    <a:pt x="1290273" y="482155"/>
                  </a:lnTo>
                  <a:lnTo>
                    <a:pt x="0" y="482155"/>
                  </a:lnTo>
                  <a:lnTo>
                    <a:pt x="0" y="0"/>
                  </a:lnTo>
                  <a:close/>
                </a:path>
              </a:pathLst>
            </a:custGeom>
            <a:blipFill>
              <a:blip r:embed="rId12"/>
              <a:stretch>
                <a:fillRect l="0" t="0" r="0" b="0"/>
              </a:stretch>
            </a:blipFill>
          </p:spPr>
        </p:sp>
        <p:sp>
          <p:nvSpPr>
            <p:cNvPr name="TextBox 25" id="25"/>
            <p:cNvSpPr txBox="true"/>
            <p:nvPr/>
          </p:nvSpPr>
          <p:spPr>
            <a:xfrm rot="0">
              <a:off x="3521864" y="1945572"/>
              <a:ext cx="11803038" cy="443803"/>
            </a:xfrm>
            <a:prstGeom prst="rect">
              <a:avLst/>
            </a:prstGeom>
          </p:spPr>
          <p:txBody>
            <a:bodyPr anchor="t" rtlCol="false" tIns="0" lIns="0" bIns="0" rIns="0">
              <a:spAutoFit/>
            </a:bodyPr>
            <a:lstStyle/>
            <a:p>
              <a:pPr algn="just">
                <a:lnSpc>
                  <a:spcPts val="2634"/>
                </a:lnSpc>
              </a:pPr>
              <a:r>
                <a:rPr lang="en-US" sz="2290" spc="-96">
                  <a:solidFill>
                    <a:srgbClr val="185079"/>
                  </a:solidFill>
                  <a:latin typeface="Sunborn"/>
                  <a:ea typeface="Sunborn"/>
                  <a:cs typeface="Sunborn"/>
                  <a:sym typeface="Sunborn"/>
                </a:rPr>
                <a:t>2026 </a:t>
              </a:r>
              <a:r>
                <a:rPr lang="en-US" sz="2290" spc="-96">
                  <a:solidFill>
                    <a:srgbClr val="185079"/>
                  </a:solidFill>
                  <a:latin typeface="Sunborn"/>
                  <a:ea typeface="Sunborn"/>
                  <a:cs typeface="Sunborn"/>
                  <a:sym typeface="Sunborn"/>
                </a:rPr>
                <a:t>AsiaN Pacific Plastic surgery &amp; Craniofacial Congress</a:t>
              </a:r>
            </a:p>
          </p:txBody>
        </p:sp>
        <p:sp>
          <p:nvSpPr>
            <p:cNvPr name="Freeform 26" id="26"/>
            <p:cNvSpPr/>
            <p:nvPr/>
          </p:nvSpPr>
          <p:spPr>
            <a:xfrm flipH="false" flipV="false" rot="0">
              <a:off x="1507067" y="1732591"/>
              <a:ext cx="2014797" cy="1236759"/>
            </a:xfrm>
            <a:custGeom>
              <a:avLst/>
              <a:gdLst/>
              <a:ahLst/>
              <a:cxnLst/>
              <a:rect r="r" b="b" t="t" l="l"/>
              <a:pathLst>
                <a:path h="1236759" w="2014797">
                  <a:moveTo>
                    <a:pt x="0" y="0"/>
                  </a:moveTo>
                  <a:lnTo>
                    <a:pt x="2014797" y="0"/>
                  </a:lnTo>
                  <a:lnTo>
                    <a:pt x="2014797" y="1236759"/>
                  </a:lnTo>
                  <a:lnTo>
                    <a:pt x="0" y="1236759"/>
                  </a:lnTo>
                  <a:lnTo>
                    <a:pt x="0" y="0"/>
                  </a:lnTo>
                  <a:close/>
                </a:path>
              </a:pathLst>
            </a:custGeom>
            <a:blipFill>
              <a:blip r:embed="rId13"/>
              <a:stretch>
                <a:fillRect l="0" t="-31586" r="0" b="-31323"/>
              </a:stretch>
            </a:blipFill>
          </p:spPr>
        </p:sp>
        <p:sp>
          <p:nvSpPr>
            <p:cNvPr name="Freeform 27" id="27"/>
            <p:cNvSpPr/>
            <p:nvPr/>
          </p:nvSpPr>
          <p:spPr>
            <a:xfrm flipH="false" flipV="false" rot="0">
              <a:off x="8002374" y="2445476"/>
              <a:ext cx="245250" cy="398780"/>
            </a:xfrm>
            <a:custGeom>
              <a:avLst/>
              <a:gdLst/>
              <a:ahLst/>
              <a:cxnLst/>
              <a:rect r="r" b="b" t="t" l="l"/>
              <a:pathLst>
                <a:path h="398780" w="245250">
                  <a:moveTo>
                    <a:pt x="0" y="0"/>
                  </a:moveTo>
                  <a:lnTo>
                    <a:pt x="245249" y="0"/>
                  </a:lnTo>
                  <a:lnTo>
                    <a:pt x="245249" y="398780"/>
                  </a:lnTo>
                  <a:lnTo>
                    <a:pt x="0" y="398780"/>
                  </a:lnTo>
                  <a:lnTo>
                    <a:pt x="0" y="0"/>
                  </a:lnTo>
                  <a:close/>
                </a:path>
              </a:pathLst>
            </a:custGeom>
            <a:blipFill>
              <a:blip r:embed="rId14"/>
              <a:stretch>
                <a:fillRect l="0" t="0" r="0" b="0"/>
              </a:stretch>
            </a:blipFill>
          </p:spPr>
        </p:sp>
        <p:sp>
          <p:nvSpPr>
            <p:cNvPr name="Freeform 28" id="28"/>
            <p:cNvSpPr/>
            <p:nvPr/>
          </p:nvSpPr>
          <p:spPr>
            <a:xfrm flipH="false" flipV="false" rot="0">
              <a:off x="23635340" y="2006882"/>
              <a:ext cx="715055" cy="688177"/>
            </a:xfrm>
            <a:custGeom>
              <a:avLst/>
              <a:gdLst/>
              <a:ahLst/>
              <a:cxnLst/>
              <a:rect r="r" b="b" t="t" l="l"/>
              <a:pathLst>
                <a:path h="688177" w="715055">
                  <a:moveTo>
                    <a:pt x="0" y="0"/>
                  </a:moveTo>
                  <a:lnTo>
                    <a:pt x="715055" y="0"/>
                  </a:lnTo>
                  <a:lnTo>
                    <a:pt x="715055" y="688176"/>
                  </a:lnTo>
                  <a:lnTo>
                    <a:pt x="0" y="688176"/>
                  </a:lnTo>
                  <a:lnTo>
                    <a:pt x="0" y="0"/>
                  </a:lnTo>
                  <a:close/>
                </a:path>
              </a:pathLst>
            </a:custGeom>
            <a:blipFill>
              <a:blip r:embed="rId15"/>
              <a:stretch>
                <a:fillRect l="0" t="0" r="-225098" b="0"/>
              </a:stretch>
            </a:blipFill>
          </p:spPr>
        </p:sp>
        <p:sp>
          <p:nvSpPr>
            <p:cNvPr name="Freeform 29" id="29"/>
            <p:cNvSpPr/>
            <p:nvPr/>
          </p:nvSpPr>
          <p:spPr>
            <a:xfrm flipH="false" flipV="false" rot="0">
              <a:off x="17807713" y="1970115"/>
              <a:ext cx="3002730" cy="897009"/>
            </a:xfrm>
            <a:custGeom>
              <a:avLst/>
              <a:gdLst/>
              <a:ahLst/>
              <a:cxnLst/>
              <a:rect r="r" b="b" t="t" l="l"/>
              <a:pathLst>
                <a:path h="897009" w="3002730">
                  <a:moveTo>
                    <a:pt x="0" y="0"/>
                  </a:moveTo>
                  <a:lnTo>
                    <a:pt x="3002730" y="0"/>
                  </a:lnTo>
                  <a:lnTo>
                    <a:pt x="3002730" y="897009"/>
                  </a:lnTo>
                  <a:lnTo>
                    <a:pt x="0" y="897009"/>
                  </a:lnTo>
                  <a:lnTo>
                    <a:pt x="0" y="0"/>
                  </a:lnTo>
                  <a:close/>
                </a:path>
              </a:pathLst>
            </a:custGeom>
            <a:blipFill>
              <a:blip r:embed="rId16"/>
              <a:stretch>
                <a:fillRect l="0" t="-115860" r="0" b="-118888"/>
              </a:stretch>
            </a:blipFill>
          </p:spPr>
        </p:sp>
        <p:sp>
          <p:nvSpPr>
            <p:cNvPr name="Freeform 30" id="30"/>
            <p:cNvSpPr/>
            <p:nvPr/>
          </p:nvSpPr>
          <p:spPr>
            <a:xfrm flipH="false" flipV="false" rot="0">
              <a:off x="15324902" y="1949103"/>
              <a:ext cx="2674341" cy="822292"/>
            </a:xfrm>
            <a:custGeom>
              <a:avLst/>
              <a:gdLst/>
              <a:ahLst/>
              <a:cxnLst/>
              <a:rect r="r" b="b" t="t" l="l"/>
              <a:pathLst>
                <a:path h="822292" w="2674341">
                  <a:moveTo>
                    <a:pt x="0" y="0"/>
                  </a:moveTo>
                  <a:lnTo>
                    <a:pt x="2674341" y="0"/>
                  </a:lnTo>
                  <a:lnTo>
                    <a:pt x="2674341" y="822292"/>
                  </a:lnTo>
                  <a:lnTo>
                    <a:pt x="0" y="822292"/>
                  </a:lnTo>
                  <a:lnTo>
                    <a:pt x="0" y="0"/>
                  </a:lnTo>
                  <a:close/>
                </a:path>
              </a:pathLst>
            </a:custGeom>
            <a:blipFill>
              <a:blip r:embed="rId17"/>
              <a:stretch>
                <a:fillRect l="0" t="-108252" r="0" b="-116977"/>
              </a:stretch>
            </a:blipFill>
            <a:ln cap="sq">
              <a:noFill/>
              <a:prstDash val="solid"/>
              <a:miter/>
            </a:ln>
          </p:spPr>
        </p:sp>
        <p:sp>
          <p:nvSpPr>
            <p:cNvPr name="TextBox 31" id="31"/>
            <p:cNvSpPr txBox="true"/>
            <p:nvPr/>
          </p:nvSpPr>
          <p:spPr>
            <a:xfrm rot="0">
              <a:off x="6779861" y="2502626"/>
              <a:ext cx="1055615" cy="364498"/>
            </a:xfrm>
            <a:prstGeom prst="rect">
              <a:avLst/>
            </a:prstGeom>
          </p:spPr>
          <p:txBody>
            <a:bodyPr anchor="t" rtlCol="false" tIns="0" lIns="0" bIns="0" rIns="0">
              <a:spAutoFit/>
            </a:bodyPr>
            <a:lstStyle/>
            <a:p>
              <a:pPr algn="just" marL="0" indent="0" lvl="1">
                <a:lnSpc>
                  <a:spcPts val="1937"/>
                </a:lnSpc>
              </a:pPr>
              <a:r>
                <a:rPr lang="en-US" b="true" sz="2128" spc="-234">
                  <a:solidFill>
                    <a:srgbClr val="2C6F9F"/>
                  </a:solidFill>
                  <a:latin typeface="Now Bold"/>
                  <a:ea typeface="Now Bold"/>
                  <a:cs typeface="Now Bold"/>
                  <a:sym typeface="Now Bold"/>
                </a:rPr>
                <a:t>2026</a:t>
              </a:r>
            </a:p>
          </p:txBody>
        </p:sp>
        <p:sp>
          <p:nvSpPr>
            <p:cNvPr name="TextBox 32" id="32"/>
            <p:cNvSpPr txBox="true"/>
            <p:nvPr/>
          </p:nvSpPr>
          <p:spPr>
            <a:xfrm rot="0">
              <a:off x="4854065" y="2508631"/>
              <a:ext cx="1613738" cy="344593"/>
            </a:xfrm>
            <a:prstGeom prst="rect">
              <a:avLst/>
            </a:prstGeom>
          </p:spPr>
          <p:txBody>
            <a:bodyPr anchor="t" rtlCol="false" tIns="0" lIns="0" bIns="0" rIns="0">
              <a:spAutoFit/>
            </a:bodyPr>
            <a:lstStyle/>
            <a:p>
              <a:pPr algn="r" marL="0" indent="0" lvl="1">
                <a:lnSpc>
                  <a:spcPts val="2054"/>
                </a:lnSpc>
              </a:pPr>
              <a:r>
                <a:rPr lang="en-US" b="true" sz="1741" spc="50">
                  <a:solidFill>
                    <a:srgbClr val="FFFFFF"/>
                  </a:solidFill>
                  <a:latin typeface="Now Bold"/>
                  <a:ea typeface="Now Bold"/>
                  <a:cs typeface="Now Bold"/>
                  <a:sym typeface="Now Bold"/>
                </a:rPr>
                <a:t>OCTOBER</a:t>
              </a:r>
            </a:p>
          </p:txBody>
        </p:sp>
        <p:sp>
          <p:nvSpPr>
            <p:cNvPr name="TextBox 33" id="33"/>
            <p:cNvSpPr txBox="true"/>
            <p:nvPr/>
          </p:nvSpPr>
          <p:spPr>
            <a:xfrm rot="0">
              <a:off x="22033704" y="2040822"/>
              <a:ext cx="1754262" cy="716454"/>
            </a:xfrm>
            <a:prstGeom prst="rect">
              <a:avLst/>
            </a:prstGeom>
          </p:spPr>
          <p:txBody>
            <a:bodyPr anchor="t" rtlCol="false" tIns="0" lIns="0" bIns="0" rIns="0">
              <a:spAutoFit/>
            </a:bodyPr>
            <a:lstStyle/>
            <a:p>
              <a:pPr algn="ctr" marL="0" indent="0" lvl="0">
                <a:lnSpc>
                  <a:spcPts val="3780"/>
                </a:lnSpc>
                <a:spcBef>
                  <a:spcPct val="0"/>
                </a:spcBef>
              </a:pPr>
              <a:r>
                <a:rPr lang="en-US" sz="4064" spc="-166" strike="noStrike" u="none">
                  <a:solidFill>
                    <a:srgbClr val="185079"/>
                  </a:solidFill>
                  <a:latin typeface="Handy Casual"/>
                  <a:ea typeface="Handy Casual"/>
                  <a:cs typeface="Handy Casual"/>
                  <a:sym typeface="Handy Casual"/>
                </a:rPr>
                <a:t>APCLPC</a:t>
              </a:r>
            </a:p>
          </p:txBody>
        </p:sp>
        <p:sp>
          <p:nvSpPr>
            <p:cNvPr name="TextBox 34" id="34"/>
            <p:cNvSpPr txBox="true"/>
            <p:nvPr/>
          </p:nvSpPr>
          <p:spPr>
            <a:xfrm rot="0">
              <a:off x="2712793" y="2519960"/>
              <a:ext cx="546709" cy="155736"/>
            </a:xfrm>
            <a:prstGeom prst="rect">
              <a:avLst/>
            </a:prstGeom>
          </p:spPr>
          <p:txBody>
            <a:bodyPr anchor="t" rtlCol="false" tIns="0" lIns="0" bIns="0" rIns="0">
              <a:spAutoFit/>
            </a:bodyPr>
            <a:lstStyle/>
            <a:p>
              <a:pPr algn="ctr">
                <a:lnSpc>
                  <a:spcPts val="575"/>
                </a:lnSpc>
              </a:pPr>
              <a:r>
                <a:rPr lang="en-US" b="true" sz="1150" spc="71">
                  <a:solidFill>
                    <a:srgbClr val="185079"/>
                  </a:solidFill>
                  <a:latin typeface="Binate Bold"/>
                  <a:ea typeface="Binate Bold"/>
                  <a:cs typeface="Binate Bold"/>
                  <a:sym typeface="Binate Bold"/>
                </a:rPr>
                <a:t>APC</a:t>
              </a:r>
            </a:p>
          </p:txBody>
        </p:sp>
        <p:sp>
          <p:nvSpPr>
            <p:cNvPr name="TextBox 35" id="35"/>
            <p:cNvSpPr txBox="true"/>
            <p:nvPr/>
          </p:nvSpPr>
          <p:spPr>
            <a:xfrm rot="0">
              <a:off x="2667352" y="2674857"/>
              <a:ext cx="637590" cy="184311"/>
            </a:xfrm>
            <a:prstGeom prst="rect">
              <a:avLst/>
            </a:prstGeom>
          </p:spPr>
          <p:txBody>
            <a:bodyPr anchor="t" rtlCol="false" tIns="0" lIns="0" bIns="0" rIns="0">
              <a:spAutoFit/>
            </a:bodyPr>
            <a:lstStyle/>
            <a:p>
              <a:pPr algn="ctr">
                <a:lnSpc>
                  <a:spcPts val="970"/>
                </a:lnSpc>
              </a:pPr>
              <a:r>
                <a:rPr lang="en-US" b="true" sz="1155" spc="-78">
                  <a:solidFill>
                    <a:srgbClr val="CFD5EA"/>
                  </a:solidFill>
                  <a:latin typeface="Binate Bold"/>
                  <a:ea typeface="Binate Bold"/>
                  <a:cs typeface="Binate Bold"/>
                  <a:sym typeface="Binate Bold"/>
                </a:rPr>
                <a:t>2026</a:t>
              </a:r>
            </a:p>
          </p:txBody>
        </p:sp>
        <p:sp>
          <p:nvSpPr>
            <p:cNvPr name="TextBox 36" id="36"/>
            <p:cNvSpPr txBox="true"/>
            <p:nvPr/>
          </p:nvSpPr>
          <p:spPr>
            <a:xfrm rot="0">
              <a:off x="3521864" y="2541314"/>
              <a:ext cx="1299213" cy="364639"/>
            </a:xfrm>
            <a:prstGeom prst="rect">
              <a:avLst/>
            </a:prstGeom>
          </p:spPr>
          <p:txBody>
            <a:bodyPr anchor="t" rtlCol="false" tIns="0" lIns="0" bIns="0" rIns="0">
              <a:spAutoFit/>
            </a:bodyPr>
            <a:lstStyle/>
            <a:p>
              <a:pPr algn="just" marL="0" indent="0" lvl="1">
                <a:lnSpc>
                  <a:spcPts val="1939"/>
                </a:lnSpc>
              </a:pPr>
              <a:r>
                <a:rPr lang="en-US" b="true" sz="2131" spc="61">
                  <a:gradFill>
                    <a:gsLst>
                      <a:gs pos="0">
                        <a:srgbClr val="000000">
                          <a:alpha val="100000"/>
                        </a:srgbClr>
                      </a:gs>
                      <a:gs pos="100000">
                        <a:srgbClr val="3533CD">
                          <a:alpha val="100000"/>
                        </a:srgbClr>
                      </a:gs>
                    </a:gsLst>
                    <a:lin ang="0"/>
                  </a:gradFill>
                  <a:latin typeface="Now Bold"/>
                  <a:ea typeface="Now Bold"/>
                  <a:cs typeface="Now Bold"/>
                  <a:sym typeface="Now Bold"/>
                </a:rPr>
                <a:t>28-30</a:t>
              </a:r>
            </a:p>
          </p:txBody>
        </p:sp>
        <p:sp>
          <p:nvSpPr>
            <p:cNvPr name="TextBox 37" id="37"/>
            <p:cNvSpPr txBox="true"/>
            <p:nvPr/>
          </p:nvSpPr>
          <p:spPr>
            <a:xfrm rot="0">
              <a:off x="8323803" y="2588834"/>
              <a:ext cx="5514170" cy="251886"/>
            </a:xfrm>
            <a:prstGeom prst="rect">
              <a:avLst/>
            </a:prstGeom>
          </p:spPr>
          <p:txBody>
            <a:bodyPr anchor="t" rtlCol="false" tIns="0" lIns="0" bIns="0" rIns="0">
              <a:spAutoFit/>
            </a:bodyPr>
            <a:lstStyle/>
            <a:p>
              <a:pPr algn="l">
                <a:lnSpc>
                  <a:spcPts val="1464"/>
                </a:lnSpc>
              </a:pPr>
              <a:r>
                <a:rPr lang="en-US" b="true" sz="1319">
                  <a:solidFill>
                    <a:srgbClr val="27313A"/>
                  </a:solidFill>
                  <a:latin typeface="เอฟซี ไอคอนิก เท็กซ์ Bold"/>
                  <a:ea typeface="เอฟซี ไอคอนิก เท็กซ์ Bold"/>
                  <a:cs typeface="เอฟซี ไอคอนิก เท็กซ์ Bold"/>
                  <a:sym typeface="เอฟซี ไอคอนิก เท็กซ์ Bold"/>
                </a:rPr>
                <a:t>Cent</a:t>
              </a:r>
              <a:r>
                <a:rPr lang="en-US" b="true" sz="1319">
                  <a:solidFill>
                    <a:srgbClr val="27313A"/>
                  </a:solidFill>
                  <a:latin typeface="เอฟซี ไอคอนิก เท็กซ์ Bold"/>
                  <a:ea typeface="เอฟซี ไอคอนิก เท็กซ์ Bold"/>
                  <a:cs typeface="เอฟซี ไอคอนิก เท็กซ์ Bold"/>
                  <a:sym typeface="เอฟซี ไอคอนิก เท็กซ์ Bold"/>
                </a:rPr>
                <a:t>ara Grand at Central Plaza Ladprao, Bangkok</a:t>
              </a:r>
            </a:p>
          </p:txBody>
        </p:sp>
        <p:sp>
          <p:nvSpPr>
            <p:cNvPr name="TextBox 38" id="38"/>
            <p:cNvSpPr txBox="true"/>
            <p:nvPr/>
          </p:nvSpPr>
          <p:spPr>
            <a:xfrm rot="0">
              <a:off x="24430245" y="2063990"/>
              <a:ext cx="1255377" cy="579778"/>
            </a:xfrm>
            <a:prstGeom prst="rect">
              <a:avLst/>
            </a:prstGeom>
          </p:spPr>
          <p:txBody>
            <a:bodyPr anchor="t" rtlCol="false" tIns="0" lIns="0" bIns="0" rIns="0">
              <a:spAutoFit/>
            </a:bodyPr>
            <a:lstStyle/>
            <a:p>
              <a:pPr algn="ctr">
                <a:lnSpc>
                  <a:spcPts val="3367"/>
                </a:lnSpc>
                <a:spcBef>
                  <a:spcPct val="0"/>
                </a:spcBef>
              </a:pPr>
              <a:r>
                <a:rPr lang="en-US" b="true" sz="2853" spc="-174">
                  <a:solidFill>
                    <a:srgbClr val="004AAD"/>
                  </a:solidFill>
                  <a:latin typeface="Open Sauce Bold"/>
                  <a:ea typeface="Open Sauce Bold"/>
                  <a:cs typeface="Open Sauce Bold"/>
                  <a:sym typeface="Open Sauce Bold"/>
                </a:rPr>
                <a:t>TCCA</a:t>
              </a:r>
            </a:p>
          </p:txBody>
        </p:sp>
      </p:grpSp>
    </p:spTree>
  </p:cSld>
  <p:clrMapOvr>
    <a:masterClrMapping/>
  </p:clrMapOvr>
</p:sld>
</file>

<file path=ppt/slides/slide10.xml><?xml version="1.0" encoding="utf-8"?>
<p:sld xmlns:p="http://schemas.openxmlformats.org/presentationml/2006/main" xmlns:a="http://schemas.openxmlformats.org/drawingml/2006/main" xmlns:r="http://schemas.openxmlformats.org/officeDocument/2006/relationships">
  <p:cSld>
    <p:spTree>
      <p:nvGrpSpPr>
        <p:cNvPr id="1" name=""/>
        <p:cNvGrpSpPr/>
        <p:nvPr/>
      </p:nvGrpSpPr>
      <p:grpSpPr>
        <a:xfrm>
          <a:off x="0" y="0"/>
          <a:ext cx="0" cy="0"/>
          <a:chOff x="0" y="0"/>
          <a:chExt cx="0" cy="0"/>
        </a:xfrm>
      </p:grpSpPr>
      <p:sp>
        <p:nvSpPr>
          <p:cNvPr name="Freeform 2" id="2"/>
          <p:cNvSpPr/>
          <p:nvPr/>
        </p:nvSpPr>
        <p:spPr>
          <a:xfrm flipH="false" flipV="false" rot="0">
            <a:off x="0" y="0"/>
            <a:ext cx="18288000" cy="10287000"/>
          </a:xfrm>
          <a:custGeom>
            <a:avLst/>
            <a:gdLst/>
            <a:ahLst/>
            <a:cxnLst/>
            <a:rect r="r" b="b" t="t" l="l"/>
            <a:pathLst>
              <a:path h="10287000" w="18288000">
                <a:moveTo>
                  <a:pt x="0" y="0"/>
                </a:moveTo>
                <a:lnTo>
                  <a:pt x="18288000" y="0"/>
                </a:lnTo>
                <a:lnTo>
                  <a:pt x="18288000" y="10287000"/>
                </a:lnTo>
                <a:lnTo>
                  <a:pt x="0" y="10287000"/>
                </a:lnTo>
                <a:lnTo>
                  <a:pt x="0" y="0"/>
                </a:lnTo>
                <a:close/>
              </a:path>
            </a:pathLst>
          </a:custGeom>
          <a:blipFill>
            <a:blip r:embed="rId2"/>
            <a:stretch>
              <a:fillRect l="0" t="0" r="0" b="0"/>
            </a:stretch>
          </a:blipFill>
        </p:spPr>
      </p:sp>
      <p:sp>
        <p:nvSpPr>
          <p:cNvPr name="TextBox 3" id="3"/>
          <p:cNvSpPr txBox="true"/>
          <p:nvPr/>
        </p:nvSpPr>
        <p:spPr>
          <a:xfrm rot="0">
            <a:off x="1028700" y="8645042"/>
            <a:ext cx="3490028" cy="389255"/>
          </a:xfrm>
          <a:prstGeom prst="rect">
            <a:avLst/>
          </a:prstGeom>
        </p:spPr>
        <p:txBody>
          <a:bodyPr anchor="t" rtlCol="false" tIns="0" lIns="0" bIns="0" rIns="0">
            <a:spAutoFit/>
          </a:bodyPr>
          <a:lstStyle/>
          <a:p>
            <a:pPr algn="l">
              <a:lnSpc>
                <a:spcPts val="3220"/>
              </a:lnSpc>
              <a:spcBef>
                <a:spcPct val="0"/>
              </a:spcBef>
            </a:pPr>
            <a:r>
              <a:rPr lang="en-US" sz="2300" b="true">
                <a:solidFill>
                  <a:srgbClr val="27313A"/>
                </a:solidFill>
                <a:latin typeface="Aileron Bold"/>
                <a:ea typeface="Aileron Bold"/>
                <a:cs typeface="Aileron Bold"/>
                <a:sym typeface="Aileron Bold"/>
              </a:rPr>
              <a:t>Presented by :</a:t>
            </a:r>
          </a:p>
        </p:txBody>
      </p:sp>
      <p:sp>
        <p:nvSpPr>
          <p:cNvPr name="TextBox 4" id="4"/>
          <p:cNvSpPr txBox="true"/>
          <p:nvPr/>
        </p:nvSpPr>
        <p:spPr>
          <a:xfrm rot="0">
            <a:off x="1028700" y="9041546"/>
            <a:ext cx="3490028" cy="389255"/>
          </a:xfrm>
          <a:prstGeom prst="rect">
            <a:avLst/>
          </a:prstGeom>
        </p:spPr>
        <p:txBody>
          <a:bodyPr anchor="t" rtlCol="false" tIns="0" lIns="0" bIns="0" rIns="0">
            <a:spAutoFit/>
          </a:bodyPr>
          <a:lstStyle/>
          <a:p>
            <a:pPr algn="l">
              <a:lnSpc>
                <a:spcPts val="3220"/>
              </a:lnSpc>
              <a:spcBef>
                <a:spcPct val="0"/>
              </a:spcBef>
            </a:pPr>
            <a:r>
              <a:rPr lang="en-US" sz="2300">
                <a:solidFill>
                  <a:srgbClr val="27313A"/>
                </a:solidFill>
                <a:latin typeface="Aileron"/>
                <a:ea typeface="Aileron"/>
                <a:cs typeface="Aileron"/>
                <a:sym typeface="Aileron"/>
              </a:rPr>
              <a:t>Bartholomew Henderson</a:t>
            </a:r>
          </a:p>
        </p:txBody>
      </p:sp>
      <p:sp>
        <p:nvSpPr>
          <p:cNvPr name="TextBox 5" id="5"/>
          <p:cNvSpPr txBox="true"/>
          <p:nvPr/>
        </p:nvSpPr>
        <p:spPr>
          <a:xfrm rot="0">
            <a:off x="4826542" y="8645042"/>
            <a:ext cx="2398653" cy="389255"/>
          </a:xfrm>
          <a:prstGeom prst="rect">
            <a:avLst/>
          </a:prstGeom>
        </p:spPr>
        <p:txBody>
          <a:bodyPr anchor="t" rtlCol="false" tIns="0" lIns="0" bIns="0" rIns="0">
            <a:spAutoFit/>
          </a:bodyPr>
          <a:lstStyle/>
          <a:p>
            <a:pPr algn="l">
              <a:lnSpc>
                <a:spcPts val="3220"/>
              </a:lnSpc>
              <a:spcBef>
                <a:spcPct val="0"/>
              </a:spcBef>
            </a:pPr>
            <a:r>
              <a:rPr lang="en-US" sz="2300" b="true">
                <a:solidFill>
                  <a:srgbClr val="27313A"/>
                </a:solidFill>
                <a:latin typeface="Aileron Bold"/>
                <a:ea typeface="Aileron Bold"/>
                <a:cs typeface="Aileron Bold"/>
                <a:sym typeface="Aileron Bold"/>
              </a:rPr>
              <a:t>Email Address :</a:t>
            </a:r>
          </a:p>
        </p:txBody>
      </p:sp>
      <p:sp>
        <p:nvSpPr>
          <p:cNvPr name="TextBox 6" id="6"/>
          <p:cNvSpPr txBox="true"/>
          <p:nvPr/>
        </p:nvSpPr>
        <p:spPr>
          <a:xfrm rot="0">
            <a:off x="4826542" y="9041546"/>
            <a:ext cx="3782711" cy="389255"/>
          </a:xfrm>
          <a:prstGeom prst="rect">
            <a:avLst/>
          </a:prstGeom>
        </p:spPr>
        <p:txBody>
          <a:bodyPr anchor="t" rtlCol="false" tIns="0" lIns="0" bIns="0" rIns="0">
            <a:spAutoFit/>
          </a:bodyPr>
          <a:lstStyle/>
          <a:p>
            <a:pPr algn="l">
              <a:lnSpc>
                <a:spcPts val="3220"/>
              </a:lnSpc>
              <a:spcBef>
                <a:spcPct val="0"/>
              </a:spcBef>
            </a:pPr>
            <a:r>
              <a:rPr lang="en-US" sz="2300">
                <a:solidFill>
                  <a:srgbClr val="27313A"/>
                </a:solidFill>
                <a:latin typeface="Aileron"/>
                <a:ea typeface="Aileron"/>
                <a:cs typeface="Aileron"/>
                <a:sym typeface="Aileron"/>
              </a:rPr>
              <a:t>hello@reallygreatsite.com</a:t>
            </a:r>
          </a:p>
        </p:txBody>
      </p:sp>
      <p:sp>
        <p:nvSpPr>
          <p:cNvPr name="Freeform 7" id="7"/>
          <p:cNvSpPr/>
          <p:nvPr/>
        </p:nvSpPr>
        <p:spPr>
          <a:xfrm flipH="false" flipV="false" rot="0">
            <a:off x="7164272" y="-2873882"/>
            <a:ext cx="22188662" cy="18920878"/>
          </a:xfrm>
          <a:custGeom>
            <a:avLst/>
            <a:gdLst/>
            <a:ahLst/>
            <a:cxnLst/>
            <a:rect r="r" b="b" t="t" l="l"/>
            <a:pathLst>
              <a:path h="18920878" w="22188662">
                <a:moveTo>
                  <a:pt x="0" y="0"/>
                </a:moveTo>
                <a:lnTo>
                  <a:pt x="22188663" y="0"/>
                </a:lnTo>
                <a:lnTo>
                  <a:pt x="22188663" y="18920877"/>
                </a:lnTo>
                <a:lnTo>
                  <a:pt x="0" y="18920877"/>
                </a:lnTo>
                <a:lnTo>
                  <a:pt x="0" y="0"/>
                </a:lnTo>
                <a:close/>
              </a:path>
            </a:pathLst>
          </a:custGeom>
          <a:blipFill>
            <a:blip r:embed="rId3"/>
            <a:stretch>
              <a:fillRect l="0" t="0" r="0" b="0"/>
            </a:stretch>
          </a:blipFill>
        </p:spPr>
      </p:sp>
      <p:sp>
        <p:nvSpPr>
          <p:cNvPr name="Freeform 8" id="8"/>
          <p:cNvSpPr/>
          <p:nvPr/>
        </p:nvSpPr>
        <p:spPr>
          <a:xfrm flipH="true" flipV="false" rot="0">
            <a:off x="-6625102" y="-8154548"/>
            <a:ext cx="15919790" cy="13575239"/>
          </a:xfrm>
          <a:custGeom>
            <a:avLst/>
            <a:gdLst/>
            <a:ahLst/>
            <a:cxnLst/>
            <a:rect r="r" b="b" t="t" l="l"/>
            <a:pathLst>
              <a:path h="13575239" w="15919790">
                <a:moveTo>
                  <a:pt x="15919790" y="0"/>
                </a:moveTo>
                <a:lnTo>
                  <a:pt x="0" y="0"/>
                </a:lnTo>
                <a:lnTo>
                  <a:pt x="0" y="13575239"/>
                </a:lnTo>
                <a:lnTo>
                  <a:pt x="15919790" y="13575239"/>
                </a:lnTo>
                <a:lnTo>
                  <a:pt x="15919790" y="0"/>
                </a:lnTo>
                <a:close/>
              </a:path>
            </a:pathLst>
          </a:custGeom>
          <a:blipFill>
            <a:blip r:embed="rId3"/>
            <a:stretch>
              <a:fillRect l="0" t="0" r="0" b="0"/>
            </a:stretch>
          </a:blipFill>
        </p:spPr>
      </p:sp>
      <p:sp>
        <p:nvSpPr>
          <p:cNvPr name="TextBox 9" id="9"/>
          <p:cNvSpPr txBox="true"/>
          <p:nvPr/>
        </p:nvSpPr>
        <p:spPr>
          <a:xfrm rot="0">
            <a:off x="1028700" y="3193386"/>
            <a:ext cx="10155052" cy="1965964"/>
          </a:xfrm>
          <a:prstGeom prst="rect">
            <a:avLst/>
          </a:prstGeom>
        </p:spPr>
        <p:txBody>
          <a:bodyPr anchor="t" rtlCol="false" tIns="0" lIns="0" bIns="0" rIns="0">
            <a:spAutoFit/>
          </a:bodyPr>
          <a:lstStyle/>
          <a:p>
            <a:pPr algn="l">
              <a:lnSpc>
                <a:spcPts val="15120"/>
              </a:lnSpc>
            </a:pPr>
            <a:r>
              <a:rPr lang="en-US" sz="14000" spc="-826">
                <a:solidFill>
                  <a:srgbClr val="185079"/>
                </a:solidFill>
                <a:latin typeface="Open Sauce"/>
                <a:ea typeface="Open Sauce"/>
                <a:cs typeface="Open Sauce"/>
                <a:sym typeface="Open Sauce"/>
              </a:rPr>
              <a:t>THANK YOU</a:t>
            </a:r>
          </a:p>
        </p:txBody>
      </p:sp>
      <p:sp>
        <p:nvSpPr>
          <p:cNvPr name="TextBox 10" id="10"/>
          <p:cNvSpPr txBox="true"/>
          <p:nvPr/>
        </p:nvSpPr>
        <p:spPr>
          <a:xfrm rot="0">
            <a:off x="1028700" y="5001928"/>
            <a:ext cx="13616443" cy="2253611"/>
          </a:xfrm>
          <a:prstGeom prst="rect">
            <a:avLst/>
          </a:prstGeom>
        </p:spPr>
        <p:txBody>
          <a:bodyPr anchor="t" rtlCol="false" tIns="0" lIns="0" bIns="0" rIns="0">
            <a:spAutoFit/>
          </a:bodyPr>
          <a:lstStyle/>
          <a:p>
            <a:pPr algn="l" marL="0" indent="0" lvl="0">
              <a:lnSpc>
                <a:spcPts val="17279"/>
              </a:lnSpc>
              <a:spcBef>
                <a:spcPct val="0"/>
              </a:spcBef>
            </a:pPr>
            <a:r>
              <a:rPr lang="en-US" b="true" sz="15999" spc="-943">
                <a:solidFill>
                  <a:srgbClr val="185079"/>
                </a:solidFill>
                <a:latin typeface="Open Sauce Semi-Bold"/>
                <a:ea typeface="Open Sauce Semi-Bold"/>
                <a:cs typeface="Open Sauce Semi-Bold"/>
                <a:sym typeface="Open Sauce Semi-Bold"/>
              </a:rPr>
              <a:t>VERY MUCH</a:t>
            </a:r>
          </a:p>
        </p:txBody>
      </p:sp>
      <p:grpSp>
        <p:nvGrpSpPr>
          <p:cNvPr name="Group 11" id="11"/>
          <p:cNvGrpSpPr/>
          <p:nvPr/>
        </p:nvGrpSpPr>
        <p:grpSpPr>
          <a:xfrm rot="0">
            <a:off x="-1130300" y="-1084753"/>
            <a:ext cx="19264216" cy="3557946"/>
            <a:chOff x="0" y="0"/>
            <a:chExt cx="25685622" cy="4743928"/>
          </a:xfrm>
        </p:grpSpPr>
        <p:sp>
          <p:nvSpPr>
            <p:cNvPr name="Freeform 12" id="12"/>
            <p:cNvSpPr/>
            <p:nvPr/>
          </p:nvSpPr>
          <p:spPr>
            <a:xfrm flipH="false" flipV="false" rot="0">
              <a:off x="0" y="0"/>
              <a:ext cx="4743928" cy="4743928"/>
            </a:xfrm>
            <a:custGeom>
              <a:avLst/>
              <a:gdLst/>
              <a:ahLst/>
              <a:cxnLst/>
              <a:rect r="r" b="b" t="t" l="l"/>
              <a:pathLst>
                <a:path h="4743928" w="4743928">
                  <a:moveTo>
                    <a:pt x="0" y="0"/>
                  </a:moveTo>
                  <a:lnTo>
                    <a:pt x="4743928" y="0"/>
                  </a:lnTo>
                  <a:lnTo>
                    <a:pt x="4743928" y="4743928"/>
                  </a:lnTo>
                  <a:lnTo>
                    <a:pt x="0" y="4743928"/>
                  </a:lnTo>
                  <a:lnTo>
                    <a:pt x="0" y="0"/>
                  </a:lnTo>
                  <a:close/>
                </a:path>
              </a:pathLst>
            </a:custGeom>
            <a:blipFill>
              <a:blip r:embed="rId4">
                <a:extLst>
                  <a:ext uri="{96DAC541-7B7A-43D3-8B79-37D633B846F1}">
                    <asvg:svgBlip xmlns:asvg="http://schemas.microsoft.com/office/drawing/2016/SVG/main" r:embed="rId5"/>
                  </a:ext>
                </a:extLst>
              </a:blip>
              <a:stretch>
                <a:fillRect l="0" t="0" r="0" b="0"/>
              </a:stretch>
            </a:blipFill>
          </p:spPr>
        </p:sp>
        <p:sp>
          <p:nvSpPr>
            <p:cNvPr name="Freeform 13" id="13"/>
            <p:cNvSpPr/>
            <p:nvPr/>
          </p:nvSpPr>
          <p:spPr>
            <a:xfrm flipH="false" flipV="false" rot="0">
              <a:off x="4820128" y="2456746"/>
              <a:ext cx="1786928" cy="399107"/>
            </a:xfrm>
            <a:custGeom>
              <a:avLst/>
              <a:gdLst/>
              <a:ahLst/>
              <a:cxnLst/>
              <a:rect r="r" b="b" t="t" l="l"/>
              <a:pathLst>
                <a:path h="399107" w="1786928">
                  <a:moveTo>
                    <a:pt x="0" y="0"/>
                  </a:moveTo>
                  <a:lnTo>
                    <a:pt x="1786927" y="0"/>
                  </a:lnTo>
                  <a:lnTo>
                    <a:pt x="1786927" y="399108"/>
                  </a:lnTo>
                  <a:lnTo>
                    <a:pt x="0" y="399108"/>
                  </a:lnTo>
                  <a:lnTo>
                    <a:pt x="0" y="0"/>
                  </a:lnTo>
                  <a:close/>
                </a:path>
              </a:pathLst>
            </a:custGeom>
            <a:blipFill>
              <a:blip r:embed="rId6">
                <a:extLst>
                  <a:ext uri="{96DAC541-7B7A-43D3-8B79-37D633B846F1}">
                    <asvg:svgBlip xmlns:asvg="http://schemas.microsoft.com/office/drawing/2016/SVG/main" r:embed="rId7"/>
                  </a:ext>
                </a:extLst>
              </a:blip>
              <a:stretch>
                <a:fillRect l="0" t="-137" r="0" b="-137"/>
              </a:stretch>
            </a:blipFill>
          </p:spPr>
        </p:sp>
        <p:sp>
          <p:nvSpPr>
            <p:cNvPr name="Freeform 14" id="14"/>
            <p:cNvSpPr/>
            <p:nvPr/>
          </p:nvSpPr>
          <p:spPr>
            <a:xfrm flipH="false" flipV="false" rot="0">
              <a:off x="20768831" y="2162711"/>
              <a:ext cx="1290273" cy="482155"/>
            </a:xfrm>
            <a:custGeom>
              <a:avLst/>
              <a:gdLst/>
              <a:ahLst/>
              <a:cxnLst/>
              <a:rect r="r" b="b" t="t" l="l"/>
              <a:pathLst>
                <a:path h="482155" w="1290273">
                  <a:moveTo>
                    <a:pt x="0" y="0"/>
                  </a:moveTo>
                  <a:lnTo>
                    <a:pt x="1290273" y="0"/>
                  </a:lnTo>
                  <a:lnTo>
                    <a:pt x="1290273" y="482155"/>
                  </a:lnTo>
                  <a:lnTo>
                    <a:pt x="0" y="482155"/>
                  </a:lnTo>
                  <a:lnTo>
                    <a:pt x="0" y="0"/>
                  </a:lnTo>
                  <a:close/>
                </a:path>
              </a:pathLst>
            </a:custGeom>
            <a:blipFill>
              <a:blip r:embed="rId8"/>
              <a:stretch>
                <a:fillRect l="0" t="0" r="0" b="0"/>
              </a:stretch>
            </a:blipFill>
          </p:spPr>
        </p:sp>
        <p:sp>
          <p:nvSpPr>
            <p:cNvPr name="TextBox 15" id="15"/>
            <p:cNvSpPr txBox="true"/>
            <p:nvPr/>
          </p:nvSpPr>
          <p:spPr>
            <a:xfrm rot="0">
              <a:off x="3521864" y="1945572"/>
              <a:ext cx="11803038" cy="443803"/>
            </a:xfrm>
            <a:prstGeom prst="rect">
              <a:avLst/>
            </a:prstGeom>
          </p:spPr>
          <p:txBody>
            <a:bodyPr anchor="t" rtlCol="false" tIns="0" lIns="0" bIns="0" rIns="0">
              <a:spAutoFit/>
            </a:bodyPr>
            <a:lstStyle/>
            <a:p>
              <a:pPr algn="just">
                <a:lnSpc>
                  <a:spcPts val="2634"/>
                </a:lnSpc>
              </a:pPr>
              <a:r>
                <a:rPr lang="en-US" sz="2290" spc="-96">
                  <a:solidFill>
                    <a:srgbClr val="185079"/>
                  </a:solidFill>
                  <a:latin typeface="Sunborn"/>
                  <a:ea typeface="Sunborn"/>
                  <a:cs typeface="Sunborn"/>
                  <a:sym typeface="Sunborn"/>
                </a:rPr>
                <a:t>2026 </a:t>
              </a:r>
              <a:r>
                <a:rPr lang="en-US" sz="2290" spc="-96">
                  <a:solidFill>
                    <a:srgbClr val="185079"/>
                  </a:solidFill>
                  <a:latin typeface="Sunborn"/>
                  <a:ea typeface="Sunborn"/>
                  <a:cs typeface="Sunborn"/>
                  <a:sym typeface="Sunborn"/>
                </a:rPr>
                <a:t>AsiaN Pacific Plastic surgery &amp; Craniofacial Congress</a:t>
              </a:r>
            </a:p>
          </p:txBody>
        </p:sp>
        <p:sp>
          <p:nvSpPr>
            <p:cNvPr name="Freeform 16" id="16"/>
            <p:cNvSpPr/>
            <p:nvPr/>
          </p:nvSpPr>
          <p:spPr>
            <a:xfrm flipH="false" flipV="false" rot="0">
              <a:off x="1507067" y="1732591"/>
              <a:ext cx="2014797" cy="1236759"/>
            </a:xfrm>
            <a:custGeom>
              <a:avLst/>
              <a:gdLst/>
              <a:ahLst/>
              <a:cxnLst/>
              <a:rect r="r" b="b" t="t" l="l"/>
              <a:pathLst>
                <a:path h="1236759" w="2014797">
                  <a:moveTo>
                    <a:pt x="0" y="0"/>
                  </a:moveTo>
                  <a:lnTo>
                    <a:pt x="2014797" y="0"/>
                  </a:lnTo>
                  <a:lnTo>
                    <a:pt x="2014797" y="1236759"/>
                  </a:lnTo>
                  <a:lnTo>
                    <a:pt x="0" y="1236759"/>
                  </a:lnTo>
                  <a:lnTo>
                    <a:pt x="0" y="0"/>
                  </a:lnTo>
                  <a:close/>
                </a:path>
              </a:pathLst>
            </a:custGeom>
            <a:blipFill>
              <a:blip r:embed="rId9"/>
              <a:stretch>
                <a:fillRect l="0" t="-31586" r="0" b="-31323"/>
              </a:stretch>
            </a:blipFill>
          </p:spPr>
        </p:sp>
        <p:sp>
          <p:nvSpPr>
            <p:cNvPr name="Freeform 17" id="17"/>
            <p:cNvSpPr/>
            <p:nvPr/>
          </p:nvSpPr>
          <p:spPr>
            <a:xfrm flipH="false" flipV="false" rot="0">
              <a:off x="8002374" y="2445476"/>
              <a:ext cx="245250" cy="398780"/>
            </a:xfrm>
            <a:custGeom>
              <a:avLst/>
              <a:gdLst/>
              <a:ahLst/>
              <a:cxnLst/>
              <a:rect r="r" b="b" t="t" l="l"/>
              <a:pathLst>
                <a:path h="398780" w="245250">
                  <a:moveTo>
                    <a:pt x="0" y="0"/>
                  </a:moveTo>
                  <a:lnTo>
                    <a:pt x="245249" y="0"/>
                  </a:lnTo>
                  <a:lnTo>
                    <a:pt x="245249" y="398780"/>
                  </a:lnTo>
                  <a:lnTo>
                    <a:pt x="0" y="398780"/>
                  </a:lnTo>
                  <a:lnTo>
                    <a:pt x="0" y="0"/>
                  </a:lnTo>
                  <a:close/>
                </a:path>
              </a:pathLst>
            </a:custGeom>
            <a:blipFill>
              <a:blip r:embed="rId10"/>
              <a:stretch>
                <a:fillRect l="0" t="0" r="0" b="0"/>
              </a:stretch>
            </a:blipFill>
          </p:spPr>
        </p:sp>
        <p:sp>
          <p:nvSpPr>
            <p:cNvPr name="Freeform 18" id="18"/>
            <p:cNvSpPr/>
            <p:nvPr/>
          </p:nvSpPr>
          <p:spPr>
            <a:xfrm flipH="false" flipV="false" rot="0">
              <a:off x="23635340" y="2006882"/>
              <a:ext cx="715055" cy="688177"/>
            </a:xfrm>
            <a:custGeom>
              <a:avLst/>
              <a:gdLst/>
              <a:ahLst/>
              <a:cxnLst/>
              <a:rect r="r" b="b" t="t" l="l"/>
              <a:pathLst>
                <a:path h="688177" w="715055">
                  <a:moveTo>
                    <a:pt x="0" y="0"/>
                  </a:moveTo>
                  <a:lnTo>
                    <a:pt x="715055" y="0"/>
                  </a:lnTo>
                  <a:lnTo>
                    <a:pt x="715055" y="688176"/>
                  </a:lnTo>
                  <a:lnTo>
                    <a:pt x="0" y="688176"/>
                  </a:lnTo>
                  <a:lnTo>
                    <a:pt x="0" y="0"/>
                  </a:lnTo>
                  <a:close/>
                </a:path>
              </a:pathLst>
            </a:custGeom>
            <a:blipFill>
              <a:blip r:embed="rId11"/>
              <a:stretch>
                <a:fillRect l="0" t="0" r="-225098" b="0"/>
              </a:stretch>
            </a:blipFill>
          </p:spPr>
        </p:sp>
        <p:sp>
          <p:nvSpPr>
            <p:cNvPr name="Freeform 19" id="19"/>
            <p:cNvSpPr/>
            <p:nvPr/>
          </p:nvSpPr>
          <p:spPr>
            <a:xfrm flipH="false" flipV="false" rot="0">
              <a:off x="17807713" y="1970115"/>
              <a:ext cx="3002730" cy="897009"/>
            </a:xfrm>
            <a:custGeom>
              <a:avLst/>
              <a:gdLst/>
              <a:ahLst/>
              <a:cxnLst/>
              <a:rect r="r" b="b" t="t" l="l"/>
              <a:pathLst>
                <a:path h="897009" w="3002730">
                  <a:moveTo>
                    <a:pt x="0" y="0"/>
                  </a:moveTo>
                  <a:lnTo>
                    <a:pt x="3002730" y="0"/>
                  </a:lnTo>
                  <a:lnTo>
                    <a:pt x="3002730" y="897009"/>
                  </a:lnTo>
                  <a:lnTo>
                    <a:pt x="0" y="897009"/>
                  </a:lnTo>
                  <a:lnTo>
                    <a:pt x="0" y="0"/>
                  </a:lnTo>
                  <a:close/>
                </a:path>
              </a:pathLst>
            </a:custGeom>
            <a:blipFill>
              <a:blip r:embed="rId12"/>
              <a:stretch>
                <a:fillRect l="0" t="-115860" r="0" b="-118888"/>
              </a:stretch>
            </a:blipFill>
          </p:spPr>
        </p:sp>
        <p:sp>
          <p:nvSpPr>
            <p:cNvPr name="Freeform 20" id="20"/>
            <p:cNvSpPr/>
            <p:nvPr/>
          </p:nvSpPr>
          <p:spPr>
            <a:xfrm flipH="false" flipV="false" rot="0">
              <a:off x="15324902" y="1949103"/>
              <a:ext cx="2674341" cy="822292"/>
            </a:xfrm>
            <a:custGeom>
              <a:avLst/>
              <a:gdLst/>
              <a:ahLst/>
              <a:cxnLst/>
              <a:rect r="r" b="b" t="t" l="l"/>
              <a:pathLst>
                <a:path h="822292" w="2674341">
                  <a:moveTo>
                    <a:pt x="0" y="0"/>
                  </a:moveTo>
                  <a:lnTo>
                    <a:pt x="2674341" y="0"/>
                  </a:lnTo>
                  <a:lnTo>
                    <a:pt x="2674341" y="822292"/>
                  </a:lnTo>
                  <a:lnTo>
                    <a:pt x="0" y="822292"/>
                  </a:lnTo>
                  <a:lnTo>
                    <a:pt x="0" y="0"/>
                  </a:lnTo>
                  <a:close/>
                </a:path>
              </a:pathLst>
            </a:custGeom>
            <a:blipFill>
              <a:blip r:embed="rId13"/>
              <a:stretch>
                <a:fillRect l="0" t="-108252" r="0" b="-116977"/>
              </a:stretch>
            </a:blipFill>
            <a:ln cap="sq">
              <a:noFill/>
              <a:prstDash val="solid"/>
              <a:miter/>
            </a:ln>
          </p:spPr>
        </p:sp>
        <p:sp>
          <p:nvSpPr>
            <p:cNvPr name="TextBox 21" id="21"/>
            <p:cNvSpPr txBox="true"/>
            <p:nvPr/>
          </p:nvSpPr>
          <p:spPr>
            <a:xfrm rot="0">
              <a:off x="6779861" y="2502626"/>
              <a:ext cx="1055615" cy="364498"/>
            </a:xfrm>
            <a:prstGeom prst="rect">
              <a:avLst/>
            </a:prstGeom>
          </p:spPr>
          <p:txBody>
            <a:bodyPr anchor="t" rtlCol="false" tIns="0" lIns="0" bIns="0" rIns="0">
              <a:spAutoFit/>
            </a:bodyPr>
            <a:lstStyle/>
            <a:p>
              <a:pPr algn="just" marL="0" indent="0" lvl="1">
                <a:lnSpc>
                  <a:spcPts val="1937"/>
                </a:lnSpc>
              </a:pPr>
              <a:r>
                <a:rPr lang="en-US" b="true" sz="2128" spc="-234">
                  <a:solidFill>
                    <a:srgbClr val="2C6F9F"/>
                  </a:solidFill>
                  <a:latin typeface="Now Bold"/>
                  <a:ea typeface="Now Bold"/>
                  <a:cs typeface="Now Bold"/>
                  <a:sym typeface="Now Bold"/>
                </a:rPr>
                <a:t>2026</a:t>
              </a:r>
            </a:p>
          </p:txBody>
        </p:sp>
        <p:sp>
          <p:nvSpPr>
            <p:cNvPr name="TextBox 22" id="22"/>
            <p:cNvSpPr txBox="true"/>
            <p:nvPr/>
          </p:nvSpPr>
          <p:spPr>
            <a:xfrm rot="0">
              <a:off x="4854065" y="2508631"/>
              <a:ext cx="1613738" cy="344593"/>
            </a:xfrm>
            <a:prstGeom prst="rect">
              <a:avLst/>
            </a:prstGeom>
          </p:spPr>
          <p:txBody>
            <a:bodyPr anchor="t" rtlCol="false" tIns="0" lIns="0" bIns="0" rIns="0">
              <a:spAutoFit/>
            </a:bodyPr>
            <a:lstStyle/>
            <a:p>
              <a:pPr algn="r" marL="0" indent="0" lvl="1">
                <a:lnSpc>
                  <a:spcPts val="2054"/>
                </a:lnSpc>
              </a:pPr>
              <a:r>
                <a:rPr lang="en-US" b="true" sz="1741" spc="50">
                  <a:solidFill>
                    <a:srgbClr val="FFFFFF"/>
                  </a:solidFill>
                  <a:latin typeface="Now Bold"/>
                  <a:ea typeface="Now Bold"/>
                  <a:cs typeface="Now Bold"/>
                  <a:sym typeface="Now Bold"/>
                </a:rPr>
                <a:t>OCTOBER</a:t>
              </a:r>
            </a:p>
          </p:txBody>
        </p:sp>
        <p:sp>
          <p:nvSpPr>
            <p:cNvPr name="TextBox 23" id="23"/>
            <p:cNvSpPr txBox="true"/>
            <p:nvPr/>
          </p:nvSpPr>
          <p:spPr>
            <a:xfrm rot="0">
              <a:off x="22033704" y="2040822"/>
              <a:ext cx="1754262" cy="716454"/>
            </a:xfrm>
            <a:prstGeom prst="rect">
              <a:avLst/>
            </a:prstGeom>
          </p:spPr>
          <p:txBody>
            <a:bodyPr anchor="t" rtlCol="false" tIns="0" lIns="0" bIns="0" rIns="0">
              <a:spAutoFit/>
            </a:bodyPr>
            <a:lstStyle/>
            <a:p>
              <a:pPr algn="ctr" marL="0" indent="0" lvl="0">
                <a:lnSpc>
                  <a:spcPts val="3780"/>
                </a:lnSpc>
                <a:spcBef>
                  <a:spcPct val="0"/>
                </a:spcBef>
              </a:pPr>
              <a:r>
                <a:rPr lang="en-US" sz="4064" spc="-166" strike="noStrike" u="none">
                  <a:solidFill>
                    <a:srgbClr val="185079"/>
                  </a:solidFill>
                  <a:latin typeface="Handy Casual"/>
                  <a:ea typeface="Handy Casual"/>
                  <a:cs typeface="Handy Casual"/>
                  <a:sym typeface="Handy Casual"/>
                </a:rPr>
                <a:t>APCLPC</a:t>
              </a:r>
            </a:p>
          </p:txBody>
        </p:sp>
        <p:sp>
          <p:nvSpPr>
            <p:cNvPr name="TextBox 24" id="24"/>
            <p:cNvSpPr txBox="true"/>
            <p:nvPr/>
          </p:nvSpPr>
          <p:spPr>
            <a:xfrm rot="0">
              <a:off x="2712793" y="2519960"/>
              <a:ext cx="546709" cy="155736"/>
            </a:xfrm>
            <a:prstGeom prst="rect">
              <a:avLst/>
            </a:prstGeom>
          </p:spPr>
          <p:txBody>
            <a:bodyPr anchor="t" rtlCol="false" tIns="0" lIns="0" bIns="0" rIns="0">
              <a:spAutoFit/>
            </a:bodyPr>
            <a:lstStyle/>
            <a:p>
              <a:pPr algn="ctr">
                <a:lnSpc>
                  <a:spcPts val="575"/>
                </a:lnSpc>
              </a:pPr>
              <a:r>
                <a:rPr lang="en-US" b="true" sz="1150" spc="71">
                  <a:solidFill>
                    <a:srgbClr val="185079"/>
                  </a:solidFill>
                  <a:latin typeface="Binate Bold"/>
                  <a:ea typeface="Binate Bold"/>
                  <a:cs typeface="Binate Bold"/>
                  <a:sym typeface="Binate Bold"/>
                </a:rPr>
                <a:t>APC</a:t>
              </a:r>
            </a:p>
          </p:txBody>
        </p:sp>
        <p:sp>
          <p:nvSpPr>
            <p:cNvPr name="TextBox 25" id="25"/>
            <p:cNvSpPr txBox="true"/>
            <p:nvPr/>
          </p:nvSpPr>
          <p:spPr>
            <a:xfrm rot="0">
              <a:off x="2667352" y="2674857"/>
              <a:ext cx="637590" cy="184311"/>
            </a:xfrm>
            <a:prstGeom prst="rect">
              <a:avLst/>
            </a:prstGeom>
          </p:spPr>
          <p:txBody>
            <a:bodyPr anchor="t" rtlCol="false" tIns="0" lIns="0" bIns="0" rIns="0">
              <a:spAutoFit/>
            </a:bodyPr>
            <a:lstStyle/>
            <a:p>
              <a:pPr algn="ctr">
                <a:lnSpc>
                  <a:spcPts val="970"/>
                </a:lnSpc>
              </a:pPr>
              <a:r>
                <a:rPr lang="en-US" b="true" sz="1155" spc="-78">
                  <a:solidFill>
                    <a:srgbClr val="CFD5EA"/>
                  </a:solidFill>
                  <a:latin typeface="Binate Bold"/>
                  <a:ea typeface="Binate Bold"/>
                  <a:cs typeface="Binate Bold"/>
                  <a:sym typeface="Binate Bold"/>
                </a:rPr>
                <a:t>2026</a:t>
              </a:r>
            </a:p>
          </p:txBody>
        </p:sp>
        <p:sp>
          <p:nvSpPr>
            <p:cNvPr name="TextBox 26" id="26"/>
            <p:cNvSpPr txBox="true"/>
            <p:nvPr/>
          </p:nvSpPr>
          <p:spPr>
            <a:xfrm rot="0">
              <a:off x="3521864" y="2541314"/>
              <a:ext cx="1299213" cy="364639"/>
            </a:xfrm>
            <a:prstGeom prst="rect">
              <a:avLst/>
            </a:prstGeom>
          </p:spPr>
          <p:txBody>
            <a:bodyPr anchor="t" rtlCol="false" tIns="0" lIns="0" bIns="0" rIns="0">
              <a:spAutoFit/>
            </a:bodyPr>
            <a:lstStyle/>
            <a:p>
              <a:pPr algn="just" marL="0" indent="0" lvl="1">
                <a:lnSpc>
                  <a:spcPts val="1939"/>
                </a:lnSpc>
              </a:pPr>
              <a:r>
                <a:rPr lang="en-US" b="true" sz="2131" spc="61">
                  <a:gradFill>
                    <a:gsLst>
                      <a:gs pos="0">
                        <a:srgbClr val="000000">
                          <a:alpha val="100000"/>
                        </a:srgbClr>
                      </a:gs>
                      <a:gs pos="100000">
                        <a:srgbClr val="3533CD">
                          <a:alpha val="100000"/>
                        </a:srgbClr>
                      </a:gs>
                    </a:gsLst>
                    <a:lin ang="0"/>
                  </a:gradFill>
                  <a:latin typeface="Now Bold"/>
                  <a:ea typeface="Now Bold"/>
                  <a:cs typeface="Now Bold"/>
                  <a:sym typeface="Now Bold"/>
                </a:rPr>
                <a:t>28-30</a:t>
              </a:r>
            </a:p>
          </p:txBody>
        </p:sp>
        <p:sp>
          <p:nvSpPr>
            <p:cNvPr name="TextBox 27" id="27"/>
            <p:cNvSpPr txBox="true"/>
            <p:nvPr/>
          </p:nvSpPr>
          <p:spPr>
            <a:xfrm rot="0">
              <a:off x="8323803" y="2588834"/>
              <a:ext cx="5514170" cy="251886"/>
            </a:xfrm>
            <a:prstGeom prst="rect">
              <a:avLst/>
            </a:prstGeom>
          </p:spPr>
          <p:txBody>
            <a:bodyPr anchor="t" rtlCol="false" tIns="0" lIns="0" bIns="0" rIns="0">
              <a:spAutoFit/>
            </a:bodyPr>
            <a:lstStyle/>
            <a:p>
              <a:pPr algn="l">
                <a:lnSpc>
                  <a:spcPts val="1464"/>
                </a:lnSpc>
              </a:pPr>
              <a:r>
                <a:rPr lang="en-US" b="true" sz="1319">
                  <a:solidFill>
                    <a:srgbClr val="27313A"/>
                  </a:solidFill>
                  <a:latin typeface="เอฟซี ไอคอนิก เท็กซ์ Bold"/>
                  <a:ea typeface="เอฟซี ไอคอนิก เท็กซ์ Bold"/>
                  <a:cs typeface="เอฟซี ไอคอนิก เท็กซ์ Bold"/>
                  <a:sym typeface="เอฟซี ไอคอนิก เท็กซ์ Bold"/>
                </a:rPr>
                <a:t>Cent</a:t>
              </a:r>
              <a:r>
                <a:rPr lang="en-US" b="true" sz="1319">
                  <a:solidFill>
                    <a:srgbClr val="27313A"/>
                  </a:solidFill>
                  <a:latin typeface="เอฟซี ไอคอนิก เท็กซ์ Bold"/>
                  <a:ea typeface="เอฟซี ไอคอนิก เท็กซ์ Bold"/>
                  <a:cs typeface="เอฟซี ไอคอนิก เท็กซ์ Bold"/>
                  <a:sym typeface="เอฟซี ไอคอนิก เท็กซ์ Bold"/>
                </a:rPr>
                <a:t>ara Grand at Central Plaza Ladprao, Bangkok</a:t>
              </a:r>
            </a:p>
          </p:txBody>
        </p:sp>
        <p:sp>
          <p:nvSpPr>
            <p:cNvPr name="TextBox 28" id="28"/>
            <p:cNvSpPr txBox="true"/>
            <p:nvPr/>
          </p:nvSpPr>
          <p:spPr>
            <a:xfrm rot="0">
              <a:off x="24430245" y="2063990"/>
              <a:ext cx="1255377" cy="579778"/>
            </a:xfrm>
            <a:prstGeom prst="rect">
              <a:avLst/>
            </a:prstGeom>
          </p:spPr>
          <p:txBody>
            <a:bodyPr anchor="t" rtlCol="false" tIns="0" lIns="0" bIns="0" rIns="0">
              <a:spAutoFit/>
            </a:bodyPr>
            <a:lstStyle/>
            <a:p>
              <a:pPr algn="ctr">
                <a:lnSpc>
                  <a:spcPts val="3367"/>
                </a:lnSpc>
                <a:spcBef>
                  <a:spcPct val="0"/>
                </a:spcBef>
              </a:pPr>
              <a:r>
                <a:rPr lang="en-US" b="true" sz="2853" spc="-174">
                  <a:solidFill>
                    <a:srgbClr val="004AAD"/>
                  </a:solidFill>
                  <a:latin typeface="Open Sauce Bold"/>
                  <a:ea typeface="Open Sauce Bold"/>
                  <a:cs typeface="Open Sauce Bold"/>
                  <a:sym typeface="Open Sauce Bold"/>
                </a:rPr>
                <a:t>TCCA</a:t>
              </a:r>
            </a:p>
          </p:txBody>
        </p:sp>
      </p:gr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0</TotalTime>
  <Words>0</Words>
  <Application>Microsoft Office PowerPoint</Application>
  <PresentationFormat>On-screen Show (4:3)</PresentationFormat>
  <Paragraphs>0</Paragraphs>
  <Slides>0</Slides>
  <Notes>0</Notes>
  <HiddenSlides>0</HiddenSlides>
  <MMClips>0</MMClips>
  <ScaleCrop>false</ScaleCrop>
  <HeadingPairs>
    <vt:vector size="4" baseType="variant">
      <vt:variant>
        <vt:lpstr>Theme</vt:lpstr>
      </vt:variant>
      <vt:variant>
        <vt:i4>1</vt:i4>
      </vt:variant>
      <vt:variant>
        <vt:lpstr>Slide Titles</vt:lpstr>
      </vt:variant>
      <vt:variant>
        <vt:i4>0</vt:i4>
      </vt:variant>
    </vt:vector>
  </HeadingPairs>
  <TitlesOfParts>
    <vt:vector size="1" baseType="lpstr">
      <vt:lpstr>Office Theme</vt:lpstr>
    </vt:vector>
  </TitlesOfParts>
  <Company/>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xsi="http://www.w3.org/2001/XMLSchema-instance">
  <dcterms:created xsi:type="dcterms:W3CDTF">2006-08-16T00:00:00Z</dcterms:created>
  <dc:identifier>DAHXGBpa-Ks</dc:identifier>
  <dcterms:modified xsi:type="dcterms:W3CDTF">2011-08-01T06:04:30Z</dcterms:modified>
  <cp:revision>1</cp:revision>
  <dc:title>Oral Presentation APC2026_Light</dc:title>
</cp:coreProperties>
</file>